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60" r:id="rId2"/>
    <p:sldId id="25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72" r:id="rId12"/>
    <p:sldId id="269" r:id="rId13"/>
    <p:sldId id="270" r:id="rId14"/>
    <p:sldId id="271" r:id="rId15"/>
    <p:sldId id="274" r:id="rId16"/>
    <p:sldId id="275" r:id="rId17"/>
    <p:sldId id="273" r:id="rId18"/>
    <p:sldId id="276" r:id="rId19"/>
    <p:sldId id="277" r:id="rId20"/>
    <p:sldId id="278" r:id="rId21"/>
    <p:sldId id="25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2460" y="-7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ru-RU" dirty="0" smtClean="0"/>
              <a:t>0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12FAD5-F83C-4635-AD87-EB4777121F8C}" type="datetimeFigureOut">
              <a:rPr lang="ru-RU" smtClean="0"/>
              <a:pPr/>
              <a:t>18.06.2020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 dirty="0" smtClean="0"/>
              <a:t>0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A7CB9E-FBEA-4F2E-B787-9CD00BA7EA7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ru-RU" dirty="0" smtClean="0"/>
              <a:t>0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7A92E8-F22D-491B-AD98-87C53FAD59D6}" type="datetimeFigureOut">
              <a:rPr lang="ru-RU" smtClean="0"/>
              <a:pPr/>
              <a:t>18.06.2020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ru-RU" dirty="0" smtClean="0"/>
              <a:t>0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9CE179-00C4-4DA1-AE99-465D6E69396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A67ED-C660-41B6-9947-D75177D92CA5}" type="datetime1">
              <a:rPr lang="ru-RU" smtClean="0"/>
              <a:pPr/>
              <a:t>18.06.2020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C4EC-F225-4477-96E6-7E1C3116CE9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FA2B3-C089-480E-8C75-602A5BC74147}" type="datetime1">
              <a:rPr lang="ru-RU" smtClean="0"/>
              <a:pPr/>
              <a:t>18.06.2020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C4EC-F225-4477-96E6-7E1C3116CE9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216A2-63C0-42C9-9507-AC9BF3C90D41}" type="datetime1">
              <a:rPr lang="ru-RU" smtClean="0"/>
              <a:pPr/>
              <a:t>18.06.2020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C4EC-F225-4477-96E6-7E1C3116CE9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0611E-AC05-4F7B-8B2B-A0D5D81C1C6D}" type="datetime1">
              <a:rPr lang="ru-RU" smtClean="0"/>
              <a:pPr/>
              <a:t>18.06.2020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C4EC-F225-4477-96E6-7E1C3116CE9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FFED-2C05-4789-B9B2-D895BACD98CD}" type="datetime1">
              <a:rPr lang="ru-RU" smtClean="0"/>
              <a:pPr/>
              <a:t>18.06.2020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C4EC-F225-4477-96E6-7E1C3116CE9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B933-B4D4-4251-B316-00F9834457BA}" type="datetime1">
              <a:rPr lang="ru-RU" smtClean="0"/>
              <a:pPr/>
              <a:t>18.06.2020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C4EC-F225-4477-96E6-7E1C3116CE9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F64C5-1A3D-4F44-9EA4-93B10057DC3C}" type="datetime1">
              <a:rPr lang="ru-RU" smtClean="0"/>
              <a:pPr/>
              <a:t>18.06.2020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C4EC-F225-4477-96E6-7E1C3116CE9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AC726-9E0A-47E0-9A73-5954F2722F82}" type="datetime1">
              <a:rPr lang="ru-RU" smtClean="0"/>
              <a:pPr/>
              <a:t>18.06.2020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C4EC-F225-4477-96E6-7E1C3116CE9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AEFBA-7526-472C-BEF9-7754435DEDAF}" type="datetime1">
              <a:rPr lang="ru-RU" smtClean="0"/>
              <a:pPr/>
              <a:t>18.06.2020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C4EC-F225-4477-96E6-7E1C3116CE9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3556E9-728A-45BF-B6BE-28503BEC82AA}" type="datetime1">
              <a:rPr lang="ru-RU" smtClean="0"/>
              <a:pPr/>
              <a:t>18.06.2020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C4EC-F225-4477-96E6-7E1C3116CE9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9E4FE-287C-4A2A-A479-9CF8B8B530B1}" type="datetime1">
              <a:rPr lang="ru-RU" smtClean="0"/>
              <a:pPr/>
              <a:t>18.06.2020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4C4EC-F225-4477-96E6-7E1C3116CE9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F67AC4-BF5D-4A73-9832-8ACCD84D4F65}" type="datetime1">
              <a:rPr lang="ru-RU" smtClean="0"/>
              <a:pPr/>
              <a:t>18.06.2020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4C4EC-F225-4477-96E6-7E1C3116CE9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user\Desktop\slide-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052736"/>
            <a:ext cx="7128792" cy="4248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267744" y="188640"/>
            <a:ext cx="30243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  <a:endParaRPr lang="ru-RU" sz="54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64288" y="37890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527376" y="5229200"/>
            <a:ext cx="56166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Выполнили</a:t>
            </a:r>
          </a:p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обучающиеся 1–Б класса, МБОУ «Весьегонская СОШ»</a:t>
            </a:r>
          </a:p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Руководитель : Волгина И.В.</a:t>
            </a:r>
            <a:endParaRPr lang="ru-RU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67544" y="620688"/>
            <a:ext cx="4680520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Введение.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Великая Отечественная война… Страшный период в истории нашей страны. В этом году исполняется 75 лет  со дня Великой Победы нашего народа над фашистской Германией. В той войне за 5 лет сражений погибло более 20 миллионов человек. Это была страшная война. Люди должны знать и помнить о важнейших исторических событиях страны. Наша память хранит фамилии, имена героев, защищавших Родину. Их подвиг увековечен в книгах, кинофильмах, памятниках, но ведь одержать победу помогали и животные, поэтому важно знать и об их вкладе в победу, особенно в год её 75-летия. </a:t>
            </a:r>
          </a:p>
          <a:p>
            <a:endParaRPr lang="ru-RU" dirty="0"/>
          </a:p>
        </p:txBody>
      </p:sp>
      <p:pic>
        <p:nvPicPr>
          <p:cNvPr id="8" name="Рисунок 7" descr="C:\Users\user\Desktop\img44.jpg"/>
          <p:cNvPicPr/>
          <p:nvPr/>
        </p:nvPicPr>
        <p:blipFill>
          <a:blip r:embed="rId3" cstate="print"/>
          <a:srcRect l="20524" t="11111" r="20310"/>
          <a:stretch>
            <a:fillRect/>
          </a:stretch>
        </p:blipFill>
        <p:spPr bwMode="auto">
          <a:xfrm>
            <a:off x="5868144" y="1772816"/>
            <a:ext cx="3275856" cy="389039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Рисунок 6" descr="C:\Users\user\Desktop\img44.jpg"/>
          <p:cNvPicPr/>
          <p:nvPr/>
        </p:nvPicPr>
        <p:blipFill>
          <a:blip r:embed="rId3" cstate="print"/>
          <a:srcRect l="20524" t="11111" r="20310"/>
          <a:stretch>
            <a:fillRect/>
          </a:stretch>
        </p:blipFill>
        <p:spPr bwMode="auto">
          <a:xfrm>
            <a:off x="5868144" y="1772816"/>
            <a:ext cx="3275856" cy="389039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9" name="TextBox 8"/>
          <p:cNvSpPr txBox="1"/>
          <p:nvPr/>
        </p:nvSpPr>
        <p:spPr>
          <a:xfrm>
            <a:off x="251520" y="260648"/>
            <a:ext cx="5616624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Актуальность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Ещё первобытные люди приучили  животных к себе. Животное для человека - незаменимый помощник. Это и друг для одинокого человека, и сторож в хозяйстве, и солдат на войне. Мы хотим узнать и рассказать своим сверстникам, какую работу выполняли собаки в  годы  Великой Отечественной Войны.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 проекта: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Выяснить, как собаки помогали людям на войне 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Гипотеза: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Возможно, животные помогали перевозить грузы и раненых солдат, предположим, что с помощью собак доставлялись секретные донесения.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Задачи проекта: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Посетить библиотеку и изучить литературу по теме исследования. </a:t>
            </a:r>
          </a:p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Найти информацию о собаках на войне в сети Интернет. </a:t>
            </a:r>
          </a:p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Выяснить есть ли памятники собакам. </a:t>
            </a:r>
          </a:p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Подготовить презентацию «Бойцам – собакам, героям Великой Отечественной войны. Посвящается….» </a:t>
            </a:r>
          </a:p>
          <a:p>
            <a:r>
              <a:rPr lang="ru-RU" dirty="0" smtClean="0"/>
              <a:t> 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Рисунок 6" descr="C:\Users\user\Desktop\img44.jpg"/>
          <p:cNvPicPr/>
          <p:nvPr/>
        </p:nvPicPr>
        <p:blipFill>
          <a:blip r:embed="rId3" cstate="print"/>
          <a:srcRect l="20524" t="11111" r="20310"/>
          <a:stretch>
            <a:fillRect/>
          </a:stretch>
        </p:blipFill>
        <p:spPr bwMode="auto">
          <a:xfrm>
            <a:off x="5868144" y="1916832"/>
            <a:ext cx="3275856" cy="389039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Прямоугольник 7"/>
          <p:cNvSpPr/>
          <p:nvPr/>
        </p:nvSpPr>
        <p:spPr>
          <a:xfrm>
            <a:off x="323528" y="332656"/>
            <a:ext cx="547260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Во время Великой Отечественной войны  на фронтах служило более 40 000 собак. Они тоже сражались за Победу.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Подрывали вражеские танки, ходили в разведку, обнаруживали лазутчиков, были связистами, санитарами, разыскивали фугасы и мины. Связные собаки переносили депеши, протягивали телефонные кабели и даже помогали доставлять боеприпасы попавшим в  окружение бойцам.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Иногда успешные действия собак обеспечивали успех всей военной операции. Собаки вытащили с поля боя около 700 тысяч раненых. Нашли 4 миллиона мин и фугасов. Участвовали в разминировании 300 крупных городов. Доставили 200 тысяч документов. Проложили 8 тысяч километров телефонного кабеля. Уничтожили 300 вражеских танков.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http://gov-murman.ru/upload/iblock/7cd/Sobaki-na-voyne-_3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484784"/>
            <a:ext cx="5220072" cy="4464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323528" y="332656"/>
            <a:ext cx="3456384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Ездовые собаки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подвозившие на небольших телегах боеприпасы и увозившие на них же раненных солдат. За годы войны ими было вывезено с линии огня около 700 тысяч раненых и доставлено около 3500 тонн боеприпасов.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4" name="AutoShape 4" descr="https://media.gettyimages.com/photos/war-and-conflict-world-war-ii-russia-pic-january-1943-russian-red-picture-id7898662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79512" y="260649"/>
            <a:ext cx="3672408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Собаки-связисты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сложной боевой обстановке, порой в непроходимых для человека местах доставили свыше 120 тысяч боевых донесений, для установления связи проложили 8 тысяч км телефонного провода.</a:t>
            </a:r>
          </a:p>
          <a:p>
            <a:pPr algn="just"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Иногда, даже тяжелораненая собака доползала до места назначения и выполняла свою боевую задачу. </a:t>
            </a:r>
          </a:p>
          <a:p>
            <a:pPr algn="just"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Связной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собаке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Альме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немецкий снайпер первым выстрелом прострелил оба уха, вторым – раздробил челюсть. И все же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Альма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донесла пакет.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4" name="AutoShape 2" descr="https://ds03.infourok.ru/uploads/ex/0b3a/00021a91-63c81784/img1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 descr="C:\Users\user\Desktop\img13.jpg"/>
          <p:cNvPicPr/>
          <p:nvPr/>
        </p:nvPicPr>
        <p:blipFill>
          <a:blip r:embed="rId3" cstate="print"/>
          <a:srcRect t="11752"/>
          <a:stretch>
            <a:fillRect/>
          </a:stretch>
        </p:blipFill>
        <p:spPr bwMode="auto">
          <a:xfrm>
            <a:off x="3995936" y="1556792"/>
            <a:ext cx="5148064" cy="4608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79512" y="188640"/>
            <a:ext cx="360040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Собаки связисты</a:t>
            </a:r>
          </a:p>
          <a:p>
            <a:pPr algn="just"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Знаменитая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собака Норка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за 1942-1943гг. доставила 2398 боевых донесений.</a:t>
            </a:r>
          </a:p>
          <a:p>
            <a:pPr algn="just"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Другой легендарный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пес Рекс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доставил 1649 донесений. Он был несколько раз ранен, трижды переплывал Днепр, но всегда добирался до своего поста.</a:t>
            </a:r>
          </a:p>
          <a:p>
            <a:pPr algn="just"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Воспитанный вожатым Терентьевым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пёс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Бульба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за время своей службы связистом передал более 1500 депеш и проложил десятки километров телефонного кабеля. Нередко он вместо документов доставлял на передовую боеприпасы.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0" name="AutoShape 2" descr="https://a.d-cd.net/QwAAAgF8uuA-19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 l="17099"/>
          <a:stretch>
            <a:fillRect/>
          </a:stretch>
        </p:blipFill>
        <p:spPr bwMode="auto">
          <a:xfrm>
            <a:off x="3995936" y="1340768"/>
            <a:ext cx="5148064" cy="4824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0" name="AutoShape 2" descr="https://a.d-cd.net/QwAAAgF8uuA-19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79512" y="0"/>
            <a:ext cx="396044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Собаки-миноискатели</a:t>
            </a: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Их было около 6 тысяч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Это была одна из самых востребованных собачьих «профессий». Благодаря им было обнаружено и обезврежено около 4 млн. мин, фугасов и прочих боеприпасов.</a:t>
            </a:r>
          </a:p>
          <a:p>
            <a:pPr algn="just" fontAlgn="base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Знаменитый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ленинградский колли Дик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В личном деле записано: «Призван на службу из Ленинграда и обучен минно-розыскному делу. За годы войны обнаружил более 12 тысяч мин, принимал участие в разминировании Сталинграда, Лисичанска, Праги и других городов.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 cstate="print"/>
          <a:srcRect l="49475"/>
          <a:stretch>
            <a:fillRect/>
          </a:stretch>
        </p:blipFill>
        <p:spPr bwMode="auto">
          <a:xfrm>
            <a:off x="4572000" y="1143000"/>
            <a:ext cx="3960440" cy="5094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0" name="AutoShape 2" descr="https://a.d-cd.net/QwAAAgF8uuA-19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188641"/>
            <a:ext cx="396044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Немецкая овчарка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Джульбарс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– участник Великой Отечественной войны. Единственная собака, награжденная медалью «За боевые заслуги». Благодаря его отличному чутью было разминировано 7468 мин и более 150 снарядов. 24 июня 1945 года он был почётным участником парада на Красной площади. Из-за полученных в конце войны ранений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Джульбарс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не мог самостоятельно шествовать. Собаку-героя  в лотке из собственного кителя Сталина, пронёс по Красной площади главный кинолог страны, подполковник Александр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Мазовер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628800"/>
            <a:ext cx="4860032" cy="4436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0" name="AutoShape 2" descr="https://a.d-cd.net/QwAAAgF8uuA-19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260648"/>
            <a:ext cx="449999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Собаки-санитары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Отыскивали в лесах и болотах наших  раненых бойцов. 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ни по-пластунски подползали к раненому и подставляли ему бок с медицинской сумкой.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Терпеливо ждали, когда он перевяжет рану. Только потом отправлялись к другому. Они безошибочно могли отличить живого человека от погибшего, ведь многие раненые находились в бессознательном состоянии. Такому бойцу четвероногий санитар лизал лицо до тех пор, пока он не придет в сознание.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Собака-санитар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Мухтар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 годы войны спас около 400 раненых бойцов, в том числе и своего проводника, ефрейтора Зорина, контуженного взрывом бомбы.</a:t>
            </a:r>
            <a:r>
              <a:rPr lang="ru-RU" dirty="0" smtClean="0"/>
              <a:t>	</a:t>
            </a:r>
            <a:endParaRPr lang="ru-RU" dirty="0"/>
          </a:p>
        </p:txBody>
      </p:sp>
      <p:sp>
        <p:nvSpPr>
          <p:cNvPr id="27650" name="AutoShape 2" descr="https://avatars.mds.yandex.net/get-zen_doc/1131857/pub_5bd77d349229b700ab510e12_5bd77d41580af33790f3ec2c/scale_12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7652" name="AutoShape 4" descr="C:\Users\user\Downloads\scale_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7654" name="AutoShape 6" descr="C:\Users\user\Downloads\scale_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7656" name="AutoShape 8" descr="C:\Users\user\Downloads\scale_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38188" t="16926" r="2751" b="18222"/>
          <a:stretch>
            <a:fillRect/>
          </a:stretch>
        </p:blipFill>
        <p:spPr bwMode="auto">
          <a:xfrm>
            <a:off x="5076056" y="1700808"/>
            <a:ext cx="3816424" cy="4176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0" name="AutoShape 2" descr="https://a.d-cd.net/QwAAAgF8uuA-19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44999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	</a:t>
            </a:r>
            <a:endParaRPr lang="ru-RU" dirty="0"/>
          </a:p>
        </p:txBody>
      </p:sp>
      <p:sp>
        <p:nvSpPr>
          <p:cNvPr id="27650" name="AutoShape 2" descr="https://avatars.mds.yandex.net/get-zen_doc/1131857/pub_5bd77d349229b700ab510e12_5bd77d41580af33790f3ec2c/scale_120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7652" name="AutoShape 4" descr="C:\Users\user\Downloads\scale_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7654" name="AutoShape 6" descr="C:\Users\user\Downloads\scale_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7656" name="AutoShape 8" descr="C:\Users\user\Downloads\scale_120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 cstate="print"/>
          <a:srcRect t="24866"/>
          <a:stretch>
            <a:fillRect/>
          </a:stretch>
        </p:blipFill>
        <p:spPr bwMode="auto">
          <a:xfrm>
            <a:off x="467544" y="836712"/>
            <a:ext cx="7416824" cy="50275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0" name="AutoShape 2" descr="https://a.d-cd.net/QwAAAgF8uuA-19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88640"/>
            <a:ext cx="4176464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Собаки – истребители танков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 самая приятная собачья профессия, появившаяся в период войны. Этих собак готовили к одному-единственному заданию в их жизни – подрыву вражеских танков. Для этого их тренировали не бояться подлезать под движущиеся танки. Перед заданием на них одевали специальные мешки с минам. И как только собака оказывалась под бронетехникой, мина взрывалась. Таким способом за время войны было уничтожено около 300 вражеских танков</a:t>
            </a:r>
            <a:r>
              <a:rPr lang="ru-RU" sz="2000" dirty="0" smtClean="0"/>
              <a:t>. </a:t>
            </a:r>
            <a:endParaRPr lang="ru-RU" sz="2000" dirty="0"/>
          </a:p>
        </p:txBody>
      </p:sp>
      <p:pic>
        <p:nvPicPr>
          <p:cNvPr id="8" name="Рисунок 7" descr="e35127a50026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55976" y="1844824"/>
            <a:ext cx="4788024" cy="42923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0" name="AutoShape 2" descr="https://a.d-cd.net/QwAAAgF8uuA-19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0"/>
            <a:ext cx="4499992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Собаки разведывательной службы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сопровождали разведчиков в тыл врага для успешного прохода через его передовые позиции, обнаружения скрытых огневых точек, засад, секретов, оказания помощи при захвате «языка», работали быстро, четко и беззвучно.</a:t>
            </a:r>
          </a:p>
          <a:p>
            <a:pPr algn="just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Знаменитый пёс Джек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его проводник, ефрейтор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Кисагулов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были разведчиками. На их совместном счету более двух десятков захваченных языков, в том числе офицер, взятый в плен внутри тщательно охраняемой крепости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Глогау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Проникнуть в крепость и уйти из неё с пленным мимо многочисленных засад и постов охраны ефрейтор смог лишь благодаря чутью собаки.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x_9ee68a7c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60032" y="1628800"/>
            <a:ext cx="4104456" cy="4176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0" name="AutoShape 2" descr="https://a.d-cd.net/QwAAAgF8uuA-19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32657"/>
            <a:ext cx="7416824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Памятники собакам – бойцам Великой Отечественной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Войны </a:t>
            </a:r>
          </a:p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Уже после войны появилось несколько    памятников  героическим  собакам. В Волгограде на площади Чекистов был открыт памятник собакам-подрывникам, оборонявшим Сталинград в годы Великой Отечественной Войны.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564904"/>
            <a:ext cx="6496050" cy="429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0" name="AutoShape 2" descr="https://a.d-cd.net/QwAAAgF8uuA-19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79512" y="159795"/>
            <a:ext cx="712879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селе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Легедзино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установлен уникальный памятник 150 пограничным псам, которые «порвали» целый полк фашистов в рукопашном бою.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1471613"/>
            <a:ext cx="7620000" cy="44056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0" name="AutoShape 2" descr="https://a.d-cd.net/QwAAAgF8uuA-19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332657"/>
            <a:ext cx="6534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  2013г.   в Москве   на  Поклонной горе установлен памятник «Фронтовой собаке».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97000" y="1320800"/>
            <a:ext cx="6350000" cy="4412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0" name="AutoShape 2" descr="https://a.d-cd.net/QwAAAgF8uuA-19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188641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г. Москве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Терлецком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лесопарке имеется памятник военный инструктор с собакой.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3413" y="1268761"/>
            <a:ext cx="7610995" cy="46085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0" name="AutoShape 2" descr="https://a.d-cd.net/QwAAAgF8uuA-19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476672"/>
            <a:ext cx="6606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 г. Ессентуки   на территории  санатория  Виктория имеется памятник героям медикам и санитарным собакам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 cstate="print"/>
          <a:srcRect l="53210"/>
          <a:stretch>
            <a:fillRect/>
          </a:stretch>
        </p:blipFill>
        <p:spPr bwMode="auto">
          <a:xfrm>
            <a:off x="2915816" y="1340768"/>
            <a:ext cx="3528392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0" name="AutoShape 2" descr="https://a.d-cd.net/QwAAAgF8uuA-19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251520" y="326261"/>
            <a:ext cx="7416824" cy="560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Выводы.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Тяжелейшим испытанием для всех народов является война. Но не только оружием завоёвывали победу. Через всю войну рядом с людьми шли верные собаки. Они совершали подвиги, не зная этого. Они просто делали то, чему их научили люди – и гибли, как и люди, но погибая, они спасали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тысячи человеческих жизней…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когда в майский день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могилы приходим святые.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святое храня,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Мы минуту молчанья стоим.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 пускай эта дань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огонь, и цветы полевые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Будут памятью светлой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Будут скромной наградой и им!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C:\Users\user\Desktop\img44.jpg"/>
          <p:cNvPicPr/>
          <p:nvPr/>
        </p:nvPicPr>
        <p:blipFill>
          <a:blip r:embed="rId3" cstate="print"/>
          <a:srcRect l="20524" t="11111" r="20310"/>
          <a:stretch>
            <a:fillRect/>
          </a:stretch>
        </p:blipFill>
        <p:spPr bwMode="auto">
          <a:xfrm>
            <a:off x="5868144" y="2492896"/>
            <a:ext cx="3275856" cy="389039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 descr="C:\Users\user\Desktop\0012-01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0" name="AutoShape 2" descr="https://a.d-cd.net/QwAAAgF8uuA-19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620688"/>
            <a:ext cx="50405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Это проект позволил нам по-другому взглянуть на братьев наших меньших, осознать свою ответственность за них. Мы надеемся, что наша информационно- поисковая работа поможет всем с еще большим уважением относиться к нашим верным четвероногим  помощникам.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C:\Users\user\Desktop\img44.jpg"/>
          <p:cNvPicPr/>
          <p:nvPr/>
        </p:nvPicPr>
        <p:blipFill>
          <a:blip r:embed="rId3" cstate="print"/>
          <a:srcRect l="20524" t="11111" r="20310"/>
          <a:stretch>
            <a:fillRect/>
          </a:stretch>
        </p:blipFill>
        <p:spPr bwMode="auto">
          <a:xfrm>
            <a:off x="5652120" y="1772816"/>
            <a:ext cx="3275856" cy="389039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Нижний колонтитул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img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644</TotalTime>
  <Words>1018</Words>
  <Application>Microsoft Office PowerPoint</Application>
  <PresentationFormat>Экран (4:3)</PresentationFormat>
  <Paragraphs>65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Company>в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</dc:creator>
  <cp:lastModifiedBy>ИКТ</cp:lastModifiedBy>
  <cp:revision>64</cp:revision>
  <dcterms:created xsi:type="dcterms:W3CDTF">2013-11-20T10:01:26Z</dcterms:created>
  <dcterms:modified xsi:type="dcterms:W3CDTF">2020-06-18T08:47:38Z</dcterms:modified>
</cp:coreProperties>
</file>