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3" r:id="rId12"/>
    <p:sldId id="270" r:id="rId13"/>
    <p:sldId id="271" r:id="rId14"/>
    <p:sldId id="272" r:id="rId15"/>
    <p:sldId id="274" r:id="rId16"/>
    <p:sldId id="25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Познавательно-исследовательский проект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 </a:t>
            </a:r>
            <a:r>
              <a:rPr lang="ru-RU" dirty="0" smtClean="0">
                <a:latin typeface="Monotype Corsiva" pitchFamily="66" charset="0"/>
              </a:rPr>
              <a:t>«Куда улетают снегири?»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1090464" cy="1612775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076056" y="4005064"/>
            <a:ext cx="3610744" cy="21210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Работу выполнил: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Буров Михаил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учащийся 2«Б» класса 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Руководитель: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Волгина Ирина Владимировна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sadkom.ru/uploads/posts/2015-07/1436680801_fev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717032"/>
            <a:ext cx="2376264" cy="2376264"/>
          </a:xfrm>
          <a:prstGeom prst="roundRect">
            <a:avLst/>
          </a:prstGeom>
          <a:noFill/>
        </p:spPr>
      </p:pic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504055"/>
          </a:xfrm>
        </p:spPr>
        <p:txBody>
          <a:bodyPr>
            <a:normAutofit fontScale="90000"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темы:</a:t>
            </a: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95536" y="1124744"/>
            <a:ext cx="6336704" cy="511256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Как- то раз зимой, я гулял в парке и увидел стайку снегирей.  Наблюдая за этими яркими нарядными птицами, у меня возник вопрос: Почему  их никогда невидно  летом? Мне стало интересно узнать, где проводят лето, куда улетают снегири?    Я думаю, что эта тема интересна не только мне, но и моим одноклассникам.  А исследовательская работа по данной теме, позволит расширить мои знания и  представления   об этих загадочных птицах.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://sadkom.ru/uploads/posts/2015-07/1436680801_fev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7736" y="4481736"/>
            <a:ext cx="2376264" cy="2376264"/>
          </a:xfrm>
          <a:prstGeom prst="roundRect">
            <a:avLst/>
          </a:prstGeom>
          <a:noFill/>
        </p:spPr>
      </p:pic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0" y="692696"/>
            <a:ext cx="7772400" cy="2520280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050" name="Picture 2" descr="http://sadkom.ru/uploads/posts/2015-07/1436680801_fev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717032"/>
            <a:ext cx="2376264" cy="2376264"/>
          </a:xfrm>
          <a:prstGeom prst="roundRect">
            <a:avLst/>
          </a:prstGeom>
          <a:noFill/>
        </p:spPr>
      </p:pic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75656" y="1487413"/>
            <a:ext cx="6192688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Гипотеза: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предположил, что снегири улетают в более северные районы нашей страны. Строят гнёзда в лесах, где прохладно. Яркая окраска этих птиц, зависит от рациона питания.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0" y="765175"/>
            <a:ext cx="7772400" cy="503238"/>
          </a:xfrm>
        </p:spPr>
        <p:txBody>
          <a:bodyPr>
            <a:normAutofit fontScale="90000"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050" name="Picture 2" descr="http://sadkom.ru/uploads/posts/2015-07/1436680801_fev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789040"/>
            <a:ext cx="2376264" cy="2376264"/>
          </a:xfrm>
          <a:prstGeom prst="roundRect">
            <a:avLst/>
          </a:prstGeom>
          <a:noFill/>
        </p:spPr>
      </p:pic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67544" y="-275637"/>
            <a:ext cx="6264696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Цель: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узнать как можно больше нового о  снегирях: чем питаются, куда переселяются, отчего зависит их яркая окраска?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Задачи: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1625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Изучить информацию о жизни снегирей в разных источниках;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1625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Выяснить, где их место проживание летом;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51625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Сделать выводы и обобщить результаты.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0" y="765175"/>
            <a:ext cx="7772400" cy="503238"/>
          </a:xfrm>
        </p:spPr>
        <p:txBody>
          <a:bodyPr>
            <a:normAutofit fontScale="90000"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99592" y="620688"/>
            <a:ext cx="30243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Зимой на ветках яблоки!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Скорей их собери!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вдруг вспорхнули яблочки,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Ведь это...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3284984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7411" name="AutoShape 3" descr="https://otvet.imgsmail.ru/download/7009e86eaaab5168e23d5345864e9dd7_i-40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3" name="AutoShape 5" descr="https://otvet.imgsmail.ru/download/7009e86eaaab5168e23d5345864e9dd7_i-40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5" name="AutoShape 7" descr="https://otvet.imgsmail.ru/download/7009e86eaaab5168e23d5345864e9dd7_i-40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7" name="AutoShape 9" descr="https://otvet.imgsmail.ru/download/7009e86eaaab5168e23d5345864e9dd7_i-40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9" name="AutoShape 11" descr="https://otvet.imgsmail.ru/download/7009e86eaaab5168e23d5345864e9dd7_i-40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 descr="http://zoozel.ru/gallery/images/1116271_ptency-snegirya-v-gnezd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620688"/>
            <a:ext cx="5039365" cy="54006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0" y="765175"/>
            <a:ext cx="7772400" cy="503238"/>
          </a:xfrm>
        </p:spPr>
        <p:txBody>
          <a:bodyPr>
            <a:normAutofit fontScale="90000"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050" name="Picture 2" descr="http://sadkom.ru/uploads/posts/2015-07/1436680801_fev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132856"/>
            <a:ext cx="3600400" cy="3816424"/>
          </a:xfrm>
          <a:prstGeom prst="roundRect">
            <a:avLst/>
          </a:prstGeom>
          <a:noFill/>
        </p:spPr>
      </p:pic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83568" y="764704"/>
            <a:ext cx="4608512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5162550" algn="l"/>
              </a:tabLs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Прошла дождливая осень. Как приятно впервые увидеть чистый, белый снег! Каждое деревцо наряжено в ажурную бахрому, стволы осыпаны инеем. Эта красота зимней природы делается еще более замечательной, когда на покрытых снегом деревьях и кустарниках появляются наши общие любимцы — красавцы снегири.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851920" y="692696"/>
            <a:ext cx="4032448" cy="5853113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Внешний вид.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Осо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бенности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окраски.</a:t>
            </a:r>
          </a:p>
          <a:p>
            <a:pPr>
              <a:buFont typeface="Wingdings" pitchFamily="2" charset="2"/>
              <a:buNone/>
              <a:defRPr/>
            </a:pPr>
            <a:r>
              <a:rPr lang="vi-VN" sz="2400" b="1" i="1" dirty="0" smtClean="0">
                <a:latin typeface="+mj-lt"/>
              </a:rPr>
              <a:t>Снеги́рь</a:t>
            </a:r>
            <a:r>
              <a:rPr lang="vi-VN" sz="2400" i="1" dirty="0" smtClean="0">
                <a:latin typeface="+mj-lt"/>
              </a:rPr>
              <a:t>, или </a:t>
            </a:r>
            <a:r>
              <a:rPr lang="vi-VN" sz="2400" b="1" i="1" dirty="0" smtClean="0">
                <a:latin typeface="+mj-lt"/>
              </a:rPr>
              <a:t>обыкновенный снегирь</a:t>
            </a:r>
            <a:r>
              <a:rPr lang="en-US" sz="2400" i="1" dirty="0" smtClean="0">
                <a:latin typeface="+mj-lt"/>
                <a:cs typeface="Times New Roman" pitchFamily="18" charset="0"/>
              </a:rPr>
              <a:t>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певчая птица рода снегирей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семейства вьюрковых.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Птица мелких размеров, с воробья, хотя выглядит крупнее. длина 15-19 см, масса 24-36 г, размах крыльев 24-30 см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322712" cy="46910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http://www.rspb.org.uk/community/cfs-file.ashx/__key/communityserver-blogs-components-weblogfiles/00-00-06-29-53/0537.male-bullfinch.jpg"/>
          <p:cNvPicPr/>
          <p:nvPr/>
        </p:nvPicPr>
        <p:blipFill>
          <a:blip r:embed="rId2" cstate="print"/>
          <a:srcRect l="24243" t="6145" r="11512" b="4755"/>
          <a:stretch>
            <a:fillRect/>
          </a:stretch>
        </p:blipFill>
        <p:spPr bwMode="auto">
          <a:xfrm>
            <a:off x="467544" y="764704"/>
            <a:ext cx="3168352" cy="388843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067944" y="692697"/>
            <a:ext cx="4608512" cy="5040560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395536" y="260648"/>
            <a:ext cx="4680520" cy="5904656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Голова сверху, вокруг клюва и глаз — чёрная. Маховые и рулевые перья тоже чёрные, с синим металлическим отливом. Поясница и подхвостье — белые. Спина, плечи и зашеек у самца серые. Щёки, шея снизу, брюхо и его бока — красные. У самцов снегирей грудка розовато-красного цвета, у самок — буровато-серого.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Щегольской наряд, за который обыкновенный снегирь получил свое научное латинское название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Pyrrhula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pyrrhula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пирруля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что означает «огненный», </a:t>
            </a:r>
            <a:r>
              <a:rPr lang="ru-RU" sz="2000" i="1" u="sng" dirty="0" smtClean="0">
                <a:latin typeface="Times New Roman" pitchFamily="18" charset="0"/>
                <a:cs typeface="Times New Roman" pitchFamily="18" charset="0"/>
              </a:rPr>
              <a:t>летом становится более тусклым. Именно в это время можно раскрыть тайну снегиря — секрет его яркой окраски.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http://www.metod-kopilka.ru/images/doc/42/36495/img50.jpg"/>
          <p:cNvPicPr/>
          <p:nvPr/>
        </p:nvPicPr>
        <p:blipFill>
          <a:blip r:embed="rId2" cstate="print"/>
          <a:srcRect t="18187" b="12315"/>
          <a:stretch>
            <a:fillRect/>
          </a:stretch>
        </p:blipFill>
        <p:spPr bwMode="auto">
          <a:xfrm>
            <a:off x="5148064" y="2636912"/>
            <a:ext cx="3995936" cy="367240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78" name="Picture 2" descr="http://radugamaster.ru/images/Valau_Tarxanova/%20%20%2046%20.jpg"/>
          <p:cNvPicPr>
            <a:picLocks noChangeAspect="1" noChangeArrowheads="1"/>
          </p:cNvPicPr>
          <p:nvPr/>
        </p:nvPicPr>
        <p:blipFill>
          <a:blip r:embed="rId2" cstate="print"/>
          <a:srcRect l="2488" r="5281" b="7784"/>
          <a:stretch>
            <a:fillRect/>
          </a:stretch>
        </p:blipFill>
        <p:spPr bwMode="auto">
          <a:xfrm>
            <a:off x="395536" y="620688"/>
            <a:ext cx="4032448" cy="5472608"/>
          </a:xfrm>
          <a:prstGeom prst="roundRect">
            <a:avLst/>
          </a:prstGeom>
          <a:noFill/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9992" y="261810"/>
            <a:ext cx="3816424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обитания. 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Гнездятся снегири почти на всей территории России там, где есть хвойные деревья. Нравятся им городские парки Москвы, Новосибирска, Барнаула, Красноярска, Иркутска и многих других городов. Снегирь распространен почти по всей Европе, кроме самых северных и самых южных её областей.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906888" cy="4691063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67544" y="502967"/>
            <a:ext cx="4824536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Где проводит лето и как маскируется?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Самое обманчивое впечатление о снегирях закралось в русское название этих пернатых. Представление о том, что снегирь – зимний гость, появляющийся с первым снегом – основное заблуждение жителей лесной зоны. На самом деле снегирь лишь становится заметным с наступлением зимы. </a:t>
            </a:r>
            <a:r>
              <a:rPr kumimoji="0" lang="ru-RU" sz="2000" b="0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Летом же, на фоне других красавцев, со своим тихим голосом, снегирь просто теряется в кронах деревьев, и увидеть его довольно сложно.</a:t>
            </a:r>
            <a:endParaRPr kumimoji="0" lang="ru-RU" sz="20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://img-fotki.yandex.ru/get/5409/48609964.18/0_566b9_ed10dc25_XL.jpg"/>
          <p:cNvPicPr/>
          <p:nvPr/>
        </p:nvPicPr>
        <p:blipFill>
          <a:blip r:embed="rId2" cstate="print"/>
          <a:srcRect l="2957" t="12827" r="20908" b="1104"/>
          <a:stretch>
            <a:fillRect/>
          </a:stretch>
        </p:blipFill>
        <p:spPr bwMode="auto">
          <a:xfrm>
            <a:off x="5436096" y="692696"/>
            <a:ext cx="3707904" cy="54006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067944" y="692697"/>
            <a:ext cx="4608512" cy="5040560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611560" y="404664"/>
            <a:ext cx="4536504" cy="453650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620688"/>
            <a:ext cx="403244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Размножение</a:t>
            </a:r>
          </a:p>
          <a:p>
            <a:pPr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Пары формируются на зимних кочевках, гнездятся с апреля, далеко друг от друга, предпочитая леса с густым хвойным подростом, где удобно замаскировать гнездо. Оно бывает обычно на высоте 1-3 м от земли, на ветви близко к стволу ели или пихты, строением напоминает гнездо клеста. В кладке обычно 5-6 бледных голубовато-зеленых с темным и красно-бурым крапом яиц. Строит гнездо и насиживает самка, выкармливают выводок обе птицы, кормят птенцов в основном семенами.</a:t>
            </a:r>
          </a:p>
        </p:txBody>
      </p:sp>
      <p:pic>
        <p:nvPicPr>
          <p:cNvPr id="10" name="Рисунок 9" descr="http://www.hbw.com/sites/default/files/news/pyrrhula_pyrrhula_lombardy1_photo_p_brichetti.jpg"/>
          <p:cNvPicPr/>
          <p:nvPr/>
        </p:nvPicPr>
        <p:blipFill>
          <a:blip r:embed="rId2" cstate="print"/>
          <a:srcRect l="10156" t="7468" r="8554" b="7143"/>
          <a:stretch>
            <a:fillRect/>
          </a:stretch>
        </p:blipFill>
        <p:spPr bwMode="auto">
          <a:xfrm>
            <a:off x="4499992" y="620688"/>
            <a:ext cx="4644008" cy="54006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067944" y="692697"/>
            <a:ext cx="4608512" cy="5040560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611560" y="404664"/>
            <a:ext cx="4536504" cy="453650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95536" y="-1796539"/>
            <a:ext cx="4608512" cy="824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lang="ru-RU" sz="28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endParaRPr lang="ru-RU" sz="2800" b="1" i="1" dirty="0" smtClean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Питание . Влияние на окраску.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Питается снегирь семенами сорных трав, кустарников, ягодами рябины, почками, молодыми побегами деревьев, семенами хвойных и лиственных деревьев, молодыми листьями и цветами – преимущественно растительной пищей, насекомых поедают лишь случайно.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Своим широким тупым клювом с плоским и твердым небом они быстро вылущивают семена из самых разнообразных плодов.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Именно особенности рациона и являются причиной появления яркой окраски  этих птиц.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6255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://www.playcast.ru/uploads/2016/06/30/19148007.jpg"/>
          <p:cNvPicPr/>
          <p:nvPr/>
        </p:nvPicPr>
        <p:blipFill>
          <a:blip r:embed="rId2" cstate="print"/>
          <a:srcRect l="7445" t="11750" r="8582" b="7774"/>
          <a:stretch>
            <a:fillRect/>
          </a:stretch>
        </p:blipFill>
        <p:spPr bwMode="auto">
          <a:xfrm>
            <a:off x="5072562" y="3041576"/>
            <a:ext cx="4071438" cy="381642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611560" y="404664"/>
            <a:ext cx="4536504" cy="453650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836712"/>
            <a:ext cx="4572000" cy="48628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Песня снегиря.</a:t>
            </a:r>
          </a:p>
          <a:p>
            <a:r>
              <a:rPr lang="ru-RU" dirty="0" smtClean="0"/>
              <a:t> 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Песня – скрипучие звуки, сочетаемые с меланхолическим свистом разной высоты. Первый слог звучит высоко, остальные октавой ниже. Поют и самки, пение их почти не отличается.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Достоинство снегиря – птица-пересмешник, включающая в свой репертуар свистовые фразы песен других птиц и иные звуки.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http://crosti.ru/patterns/00/03/b9/b4728ce299/picture.jpg"/>
          <p:cNvPicPr>
            <a:picLocks noGrp="1"/>
          </p:cNvPicPr>
          <p:nvPr>
            <p:ph idx="1"/>
          </p:nvPr>
        </p:nvPicPr>
        <p:blipFill>
          <a:blip r:embed="rId2" cstate="print"/>
          <a:srcRect t="17604" r="7269" b="5576"/>
          <a:stretch>
            <a:fillRect/>
          </a:stretch>
        </p:blipFill>
        <p:spPr bwMode="auto">
          <a:xfrm>
            <a:off x="5220072" y="620688"/>
            <a:ext cx="3923928" cy="489654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067944" y="692697"/>
            <a:ext cx="4608512" cy="5040560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611560" y="404664"/>
            <a:ext cx="4536504" cy="453650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403648" y="1268760"/>
            <a:ext cx="554461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Интересный факт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Союз охраны птиц России объявил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2008 год - годом снегиря!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http://img-fotki.yandex.ru/get/4701/43178314.24/0_76749_fca321e5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492896"/>
            <a:ext cx="5534025" cy="365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067944" y="692697"/>
            <a:ext cx="4608512" cy="5040560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dirty="0" smtClean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611560" y="404664"/>
            <a:ext cx="4536504" cy="453650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2052" name="AutoShape 4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cs3.livemaster.ru/zhurnalfoto/4/e/2/1512182105224e2a0c2a9639ec11d7e403ccc780814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187624" y="980728"/>
            <a:ext cx="684076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Подводя итоги исследовательской работы, могу сделать вывод, что цел, которую я ставил – достигнута, гипотеза нашла своё подтверждение путем изучения различной литературы о снегирях. Мне удалось выяснить, где проводит лето снегирь, чем питается, почему у него такой яркий окрас.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 презентации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своего проекта,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предложил ребятам моего класса выпустить альбом творческих работ, посвящённый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этой прекрасной птице– снегирь.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54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http://www.playcast.ru/uploads/2016/10/31/20373463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8424936" cy="554461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3007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625</Words>
  <Application>Microsoft Office PowerPoint</Application>
  <PresentationFormat>Экран (4:3)</PresentationFormat>
  <Paragraphs>88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   Познавательно-исследовательский проект  «Куда улетают снегири?»  </vt:lpstr>
      <vt:lpstr>  Актуальность  темы:   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Наталья</dc:creator>
  <cp:lastModifiedBy>ИКТ</cp:lastModifiedBy>
  <cp:revision>42</cp:revision>
  <dcterms:created xsi:type="dcterms:W3CDTF">2014-10-29T14:57:42Z</dcterms:created>
  <dcterms:modified xsi:type="dcterms:W3CDTF">2020-06-18T08:49:57Z</dcterms:modified>
</cp:coreProperties>
</file>