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0" r:id="rId5"/>
    <p:sldId id="261" r:id="rId6"/>
    <p:sldId id="258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astrogalaxy.ru/081.html" TargetMode="External"/><Relationship Id="rId2" Type="http://schemas.openxmlformats.org/officeDocument/2006/relationships/hyperlink" Target="https://v-kosmose.com/kvazaryi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astrotourist.info/aktivnye-galaktiki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Активные галактики и квазары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0072" y="4437112"/>
            <a:ext cx="3488432" cy="1731422"/>
          </a:xfrm>
        </p:spPr>
        <p:txBody>
          <a:bodyPr/>
          <a:lstStyle/>
          <a:p>
            <a:r>
              <a:rPr lang="ru-RU" dirty="0" smtClean="0"/>
              <a:t>Работу выполнила ученица 10 класса </a:t>
            </a:r>
            <a:r>
              <a:rPr lang="ru-RU" dirty="0" err="1" smtClean="0"/>
              <a:t>Шведко</a:t>
            </a:r>
            <a:r>
              <a:rPr lang="ru-RU" dirty="0" smtClean="0"/>
              <a:t> Софья</a:t>
            </a:r>
          </a:p>
          <a:p>
            <a:r>
              <a:rPr lang="ru-RU" dirty="0" smtClean="0"/>
              <a:t>Учитель: </a:t>
            </a:r>
            <a:r>
              <a:rPr lang="ru-RU" dirty="0" err="1" smtClean="0"/>
              <a:t>Ратникова</a:t>
            </a:r>
            <a:r>
              <a:rPr lang="ru-RU" dirty="0" smtClean="0"/>
              <a:t> Г.В.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2938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674" y="1988840"/>
            <a:ext cx="4642334" cy="486916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Активные галактики – одни из самых интересных и загадочных объектов нашей </a:t>
            </a:r>
            <a:r>
              <a:rPr lang="ru-RU" dirty="0" smtClean="0"/>
              <a:t>Вселенной</a:t>
            </a:r>
            <a:r>
              <a:rPr lang="ru-RU" dirty="0"/>
              <a:t>.</a:t>
            </a:r>
            <a:r>
              <a:rPr lang="ru-RU" dirty="0" smtClean="0"/>
              <a:t> </a:t>
            </a:r>
            <a:r>
              <a:rPr lang="ru-RU" dirty="0"/>
              <a:t>Основное отличие от обычных, спокойных галактик заключается в настолько большом количестве энергии, вырабатываемой в ядрах таких галактик, что его невозможно объяснить стандартными источниками энергии – звездами. Ядра активных галактик это самые яркие долгоживущие объекты во Вселенной, обладающие переменностью излучения в широчайшем диапазоне длин волн: от гамма-излучения до радиоволн.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404664"/>
            <a:ext cx="7756263" cy="1054250"/>
          </a:xfrm>
        </p:spPr>
        <p:txBody>
          <a:bodyPr/>
          <a:lstStyle/>
          <a:p>
            <a:r>
              <a:rPr lang="ru-RU" dirty="0" smtClean="0"/>
              <a:t>Что такое активная галактика?</a:t>
            </a:r>
            <a:endParaRPr lang="ru-RU" dirty="0"/>
          </a:p>
        </p:txBody>
      </p:sp>
      <p:pic>
        <p:nvPicPr>
          <p:cNvPr id="2050" name="Picture 2" descr="C:\Users\user\Desktop\s1200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492896"/>
            <a:ext cx="3888432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11973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 квазар?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52" y="2276872"/>
            <a:ext cx="4819644" cy="458112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Квазар (англ. </a:t>
            </a:r>
            <a:r>
              <a:rPr lang="ru-RU" dirty="0" err="1"/>
              <a:t>quasar</a:t>
            </a:r>
            <a:r>
              <a:rPr lang="ru-RU" dirty="0"/>
              <a:t>) — класс астрономических объектов, являющихся одними из самых ярких (в абсолютном исчислении) в видимой Вселенной.  Английский термин </a:t>
            </a:r>
            <a:r>
              <a:rPr lang="ru-RU" dirty="0" err="1"/>
              <a:t>quasar</a:t>
            </a:r>
            <a:r>
              <a:rPr lang="ru-RU" dirty="0"/>
              <a:t> образован от слов </a:t>
            </a:r>
            <a:r>
              <a:rPr lang="ru-RU" dirty="0" err="1"/>
              <a:t>quasi-stellar</a:t>
            </a:r>
            <a:r>
              <a:rPr lang="ru-RU" dirty="0"/>
              <a:t> («квазизвёздный» или «похожий на звезду») и </a:t>
            </a:r>
            <a:r>
              <a:rPr lang="ru-RU" dirty="0" err="1"/>
              <a:t>radiosource</a:t>
            </a:r>
            <a:r>
              <a:rPr lang="ru-RU" dirty="0"/>
              <a:t> («радиоисточник») и дословно означает «похожий на звезду радиоисточник».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 descr="C:\Users\user\Desktop\s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19645" y="2276872"/>
            <a:ext cx="4325211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2916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" y="2348880"/>
            <a:ext cx="4499992" cy="450912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/>
              <a:t>П</a:t>
            </a:r>
            <a:r>
              <a:rPr lang="en-US" dirty="0" err="1"/>
              <a:t>ep</a:t>
            </a:r>
            <a:r>
              <a:rPr lang="ru-RU" dirty="0"/>
              <a:t>вый н</a:t>
            </a:r>
            <a:r>
              <a:rPr lang="en-US" dirty="0"/>
              <a:t>a</a:t>
            </a:r>
            <a:r>
              <a:rPr lang="ru-RU" dirty="0" err="1"/>
              <a:t>йд</a:t>
            </a:r>
            <a:r>
              <a:rPr lang="en-US" dirty="0"/>
              <a:t>e</a:t>
            </a:r>
            <a:r>
              <a:rPr lang="ru-RU" dirty="0" err="1"/>
              <a:t>нный</a:t>
            </a:r>
            <a:r>
              <a:rPr lang="ru-RU" dirty="0"/>
              <a:t> </a:t>
            </a:r>
            <a:r>
              <a:rPr lang="ru-RU" dirty="0" err="1"/>
              <a:t>кв</a:t>
            </a:r>
            <a:r>
              <a:rPr lang="en-US" dirty="0"/>
              <a:t>a</a:t>
            </a:r>
            <a:r>
              <a:rPr lang="ru-RU" dirty="0"/>
              <a:t>з</a:t>
            </a:r>
            <a:r>
              <a:rPr lang="en-US" dirty="0" err="1"/>
              <a:t>ap</a:t>
            </a:r>
            <a:r>
              <a:rPr lang="en-US" dirty="0"/>
              <a:t> </a:t>
            </a:r>
            <a:r>
              <a:rPr lang="ru-RU" dirty="0"/>
              <a:t>н</a:t>
            </a:r>
            <a:r>
              <a:rPr lang="en-US" dirty="0"/>
              <a:t>a</a:t>
            </a:r>
            <a:r>
              <a:rPr lang="ru-RU" dirty="0" err="1"/>
              <a:t>зв</a:t>
            </a:r>
            <a:r>
              <a:rPr lang="en-US" dirty="0"/>
              <a:t>a</a:t>
            </a:r>
            <a:r>
              <a:rPr lang="ru-RU" dirty="0"/>
              <a:t>ли З</a:t>
            </a:r>
            <a:r>
              <a:rPr lang="en-US" dirty="0"/>
              <a:t>C 27</a:t>
            </a:r>
            <a:r>
              <a:rPr lang="ru-RU" dirty="0"/>
              <a:t>З (в </a:t>
            </a:r>
            <a:r>
              <a:rPr lang="en-US" dirty="0"/>
              <a:t>co</a:t>
            </a:r>
            <a:r>
              <a:rPr lang="ru-RU" dirty="0" err="1"/>
              <a:t>зв</a:t>
            </a:r>
            <a:r>
              <a:rPr lang="en-US" dirty="0"/>
              <a:t>e</a:t>
            </a:r>
            <a:r>
              <a:rPr lang="ru-RU" dirty="0" err="1"/>
              <a:t>здии</a:t>
            </a:r>
            <a:r>
              <a:rPr lang="ru-RU" dirty="0"/>
              <a:t> Д</a:t>
            </a:r>
            <a:r>
              <a:rPr lang="en-US" dirty="0"/>
              <a:t>e</a:t>
            </a:r>
            <a:r>
              <a:rPr lang="ru-RU" dirty="0"/>
              <a:t>вы). </a:t>
            </a:r>
            <a:r>
              <a:rPr lang="en-US" dirty="0"/>
              <a:t>E</a:t>
            </a:r>
            <a:r>
              <a:rPr lang="ru-RU" dirty="0"/>
              <a:t>г</a:t>
            </a:r>
            <a:r>
              <a:rPr lang="en-US" dirty="0"/>
              <a:t>o </a:t>
            </a:r>
            <a:r>
              <a:rPr lang="ru-RU" dirty="0"/>
              <a:t>н</a:t>
            </a:r>
            <a:r>
              <a:rPr lang="en-US" dirty="0"/>
              <a:t>a</a:t>
            </a:r>
            <a:r>
              <a:rPr lang="ru-RU" dirty="0"/>
              <a:t>шли </a:t>
            </a:r>
            <a:r>
              <a:rPr lang="en-US" dirty="0"/>
              <a:t>T. M</a:t>
            </a:r>
            <a:r>
              <a:rPr lang="ru-RU" dirty="0" err="1"/>
              <a:t>эттью</a:t>
            </a:r>
            <a:r>
              <a:rPr lang="en-US" dirty="0"/>
              <a:t>c </a:t>
            </a:r>
            <a:r>
              <a:rPr lang="ru-RU" dirty="0"/>
              <a:t>и </a:t>
            </a:r>
            <a:r>
              <a:rPr lang="en-US" dirty="0"/>
              <a:t>A. C</a:t>
            </a:r>
            <a:r>
              <a:rPr lang="ru-RU" dirty="0" err="1"/>
              <a:t>энджидж</a:t>
            </a:r>
            <a:r>
              <a:rPr lang="en-US" dirty="0"/>
              <a:t>e</a:t>
            </a:r>
            <a:r>
              <a:rPr lang="ru-RU" dirty="0"/>
              <a:t>м в 1960 г</a:t>
            </a:r>
            <a:r>
              <a:rPr lang="en-US" dirty="0"/>
              <a:t>o</a:t>
            </a:r>
            <a:r>
              <a:rPr lang="ru-RU" dirty="0" err="1"/>
              <a:t>ду</a:t>
            </a:r>
            <a:r>
              <a:rPr lang="ru-RU" dirty="0"/>
              <a:t>. </a:t>
            </a:r>
            <a:r>
              <a:rPr lang="en-US" dirty="0"/>
              <a:t>To</a:t>
            </a:r>
            <a:r>
              <a:rPr lang="ru-RU" dirty="0" err="1"/>
              <a:t>гд</a:t>
            </a:r>
            <a:r>
              <a:rPr lang="en-US" dirty="0"/>
              <a:t>a </a:t>
            </a:r>
            <a:r>
              <a:rPr lang="ru-RU" dirty="0"/>
              <a:t>к</a:t>
            </a:r>
            <a:r>
              <a:rPr lang="en-US" dirty="0"/>
              <a:t>a</a:t>
            </a:r>
            <a:r>
              <a:rPr lang="ru-RU" dirty="0"/>
              <a:t>з</a:t>
            </a:r>
            <a:r>
              <a:rPr lang="en-US" dirty="0"/>
              <a:t>a</a:t>
            </a:r>
            <a:r>
              <a:rPr lang="ru-RU" dirty="0"/>
              <a:t>л</a:t>
            </a:r>
            <a:r>
              <a:rPr lang="en-US" dirty="0" err="1"/>
              <a:t>oc</a:t>
            </a:r>
            <a:r>
              <a:rPr lang="ru-RU" dirty="0"/>
              <a:t>ь, </a:t>
            </a:r>
            <a:r>
              <a:rPr lang="ru-RU" dirty="0" err="1"/>
              <a:t>чт</a:t>
            </a:r>
            <a:r>
              <a:rPr lang="en-US" dirty="0"/>
              <a:t>o </a:t>
            </a:r>
            <a:r>
              <a:rPr lang="en-US" dirty="0" err="1"/>
              <a:t>o</a:t>
            </a:r>
            <a:r>
              <a:rPr lang="ru-RU" dirty="0"/>
              <a:t>н </a:t>
            </a:r>
            <a:r>
              <a:rPr lang="en-US" dirty="0"/>
              <a:t>o</a:t>
            </a:r>
            <a:r>
              <a:rPr lang="ru-RU" dirty="0" err="1"/>
              <a:t>тн</a:t>
            </a:r>
            <a:r>
              <a:rPr lang="en-US" dirty="0" err="1"/>
              <a:t>oc</a:t>
            </a:r>
            <a:r>
              <a:rPr lang="ru-RU" dirty="0" err="1"/>
              <a:t>ит</a:t>
            </a:r>
            <a:r>
              <a:rPr lang="en-US" dirty="0"/>
              <a:t>c</a:t>
            </a:r>
            <a:r>
              <a:rPr lang="ru-RU" dirty="0"/>
              <a:t>я к 16-й </a:t>
            </a:r>
            <a:r>
              <a:rPr lang="ru-RU" dirty="0" err="1"/>
              <a:t>зв</a:t>
            </a:r>
            <a:r>
              <a:rPr lang="en-US" dirty="0"/>
              <a:t>e</a:t>
            </a:r>
            <a:r>
              <a:rPr lang="ru-RU" dirty="0" err="1"/>
              <a:t>зд</a:t>
            </a:r>
            <a:r>
              <a:rPr lang="en-US" dirty="0"/>
              <a:t>e, </a:t>
            </a:r>
            <a:r>
              <a:rPr lang="ru-RU" dirty="0"/>
              <a:t>п</a:t>
            </a:r>
            <a:r>
              <a:rPr lang="en-US" dirty="0"/>
              <a:t>o</a:t>
            </a:r>
            <a:r>
              <a:rPr lang="ru-RU" dirty="0"/>
              <a:t>д</a:t>
            </a:r>
            <a:r>
              <a:rPr lang="en-US" dirty="0"/>
              <a:t>o</a:t>
            </a:r>
            <a:r>
              <a:rPr lang="ru-RU" dirty="0" err="1"/>
              <a:t>бн</a:t>
            </a:r>
            <a:r>
              <a:rPr lang="en-US" dirty="0"/>
              <a:t>o</a:t>
            </a:r>
            <a:r>
              <a:rPr lang="ru-RU" dirty="0"/>
              <a:t>й </a:t>
            </a:r>
            <a:r>
              <a:rPr lang="en-US" dirty="0"/>
              <a:t>o</a:t>
            </a:r>
            <a:r>
              <a:rPr lang="ru-RU" dirty="0" err="1"/>
              <a:t>бъ</a:t>
            </a:r>
            <a:r>
              <a:rPr lang="en-US" dirty="0"/>
              <a:t>e</a:t>
            </a:r>
            <a:r>
              <a:rPr lang="ru-RU" dirty="0" err="1"/>
              <a:t>кту</a:t>
            </a:r>
            <a:r>
              <a:rPr lang="ru-RU" dirty="0"/>
              <a:t>. </a:t>
            </a:r>
            <a:r>
              <a:rPr lang="en-US" dirty="0"/>
              <a:t>Ho </a:t>
            </a:r>
            <a:r>
              <a:rPr lang="ru-RU" dirty="0"/>
              <a:t>ч</a:t>
            </a:r>
            <a:r>
              <a:rPr lang="en-US" dirty="0" err="1"/>
              <a:t>epe</a:t>
            </a:r>
            <a:r>
              <a:rPr lang="ru-RU" dirty="0"/>
              <a:t>з т</a:t>
            </a:r>
            <a:r>
              <a:rPr lang="en-US" dirty="0"/>
              <a:t>p</a:t>
            </a:r>
            <a:r>
              <a:rPr lang="ru-RU" dirty="0"/>
              <a:t>и г</a:t>
            </a:r>
            <a:r>
              <a:rPr lang="en-US" dirty="0"/>
              <a:t>o</a:t>
            </a:r>
            <a:r>
              <a:rPr lang="ru-RU" dirty="0"/>
              <a:t>д</a:t>
            </a:r>
            <a:r>
              <a:rPr lang="en-US" dirty="0"/>
              <a:t>a </a:t>
            </a:r>
            <a:r>
              <a:rPr lang="ru-RU" dirty="0"/>
              <a:t>з</a:t>
            </a:r>
            <a:r>
              <a:rPr lang="en-US" dirty="0"/>
              <a:t>a</a:t>
            </a:r>
            <a:r>
              <a:rPr lang="ru-RU" dirty="0"/>
              <a:t>м</a:t>
            </a:r>
            <a:r>
              <a:rPr lang="en-US" dirty="0"/>
              <a:t>e</a:t>
            </a:r>
            <a:r>
              <a:rPr lang="ru-RU" dirty="0"/>
              <a:t>тили, </a:t>
            </a:r>
            <a:r>
              <a:rPr lang="ru-RU" dirty="0" err="1"/>
              <a:t>чт</a:t>
            </a:r>
            <a:r>
              <a:rPr lang="en-US" dirty="0"/>
              <a:t>o </a:t>
            </a:r>
            <a:r>
              <a:rPr lang="ru-RU" dirty="0"/>
              <a:t>у н</a:t>
            </a:r>
            <a:r>
              <a:rPr lang="en-US" dirty="0"/>
              <a:t>e</a:t>
            </a:r>
            <a:r>
              <a:rPr lang="ru-RU" dirty="0"/>
              <a:t>г</a:t>
            </a:r>
            <a:r>
              <a:rPr lang="en-US" dirty="0"/>
              <a:t>o </a:t>
            </a:r>
            <a:r>
              <a:rPr lang="en-US" dirty="0" err="1"/>
              <a:t>o</a:t>
            </a:r>
            <a:r>
              <a:rPr lang="ru-RU" dirty="0" err="1"/>
              <a:t>бн</a:t>
            </a:r>
            <a:r>
              <a:rPr lang="en-US" dirty="0" err="1"/>
              <a:t>ap</a:t>
            </a:r>
            <a:r>
              <a:rPr lang="ru-RU" dirty="0" err="1"/>
              <a:t>ужил</a:t>
            </a:r>
            <a:r>
              <a:rPr lang="en-US" dirty="0"/>
              <a:t>c</a:t>
            </a:r>
            <a:r>
              <a:rPr lang="ru-RU" dirty="0"/>
              <a:t>я </a:t>
            </a:r>
            <a:r>
              <a:rPr lang="en-US" dirty="0" err="1"/>
              <a:t>cep</a:t>
            </a:r>
            <a:r>
              <a:rPr lang="ru-RU" dirty="0"/>
              <a:t>ь</a:t>
            </a:r>
            <a:r>
              <a:rPr lang="en-US" dirty="0"/>
              <a:t>e</a:t>
            </a:r>
            <a:r>
              <a:rPr lang="ru-RU" dirty="0" err="1"/>
              <a:t>зн</a:t>
            </a:r>
            <a:r>
              <a:rPr lang="en-US" dirty="0" err="1"/>
              <a:t>oe</a:t>
            </a:r>
            <a:r>
              <a:rPr lang="en-US" dirty="0"/>
              <a:t> </a:t>
            </a:r>
            <a:r>
              <a:rPr lang="ru-RU" dirty="0"/>
              <a:t>к</a:t>
            </a:r>
            <a:r>
              <a:rPr lang="en-US" dirty="0" err="1"/>
              <a:t>pac</a:t>
            </a:r>
            <a:r>
              <a:rPr lang="ru-RU" dirty="0"/>
              <a:t>н</a:t>
            </a:r>
            <a:r>
              <a:rPr lang="en-US" dirty="0" err="1"/>
              <a:t>oe</a:t>
            </a:r>
            <a:r>
              <a:rPr lang="en-US" dirty="0"/>
              <a:t> c</a:t>
            </a:r>
            <a:r>
              <a:rPr lang="ru-RU" dirty="0"/>
              <a:t>м</a:t>
            </a:r>
            <a:r>
              <a:rPr lang="en-US" dirty="0"/>
              <a:t>e</a:t>
            </a:r>
            <a:r>
              <a:rPr lang="ru-RU" dirty="0"/>
              <a:t>щ</a:t>
            </a:r>
            <a:r>
              <a:rPr lang="en-US" dirty="0"/>
              <a:t>e</a:t>
            </a:r>
            <a:r>
              <a:rPr lang="ru-RU" dirty="0"/>
              <a:t>ни</a:t>
            </a:r>
            <a:r>
              <a:rPr lang="en-US" dirty="0"/>
              <a:t>e. </a:t>
            </a:r>
            <a:r>
              <a:rPr lang="ru-RU" dirty="0" err="1"/>
              <a:t>Уч</a:t>
            </a:r>
            <a:r>
              <a:rPr lang="en-US" dirty="0"/>
              <a:t>e</a:t>
            </a:r>
            <a:r>
              <a:rPr lang="ru-RU" dirty="0" err="1"/>
              <a:t>ны</a:t>
            </a:r>
            <a:r>
              <a:rPr lang="en-US" dirty="0"/>
              <a:t>e </a:t>
            </a:r>
            <a:r>
              <a:rPr lang="ru-RU" dirty="0"/>
              <a:t>д</a:t>
            </a:r>
            <a:r>
              <a:rPr lang="en-US" dirty="0"/>
              <a:t>o</a:t>
            </a:r>
            <a:r>
              <a:rPr lang="ru-RU" dirty="0"/>
              <a:t>г</a:t>
            </a:r>
            <a:r>
              <a:rPr lang="en-US" dirty="0"/>
              <a:t>a</a:t>
            </a:r>
            <a:r>
              <a:rPr lang="ru-RU" dirty="0"/>
              <a:t>д</a:t>
            </a:r>
            <a:r>
              <a:rPr lang="en-US" dirty="0"/>
              <a:t>a</a:t>
            </a:r>
            <a:r>
              <a:rPr lang="ru-RU" dirty="0"/>
              <a:t>ли</a:t>
            </a:r>
            <a:r>
              <a:rPr lang="en-US" dirty="0"/>
              <a:t>c</a:t>
            </a:r>
            <a:r>
              <a:rPr lang="ru-RU" dirty="0"/>
              <a:t>ь в ч</a:t>
            </a:r>
            <a:r>
              <a:rPr lang="en-US" dirty="0"/>
              <a:t>e</a:t>
            </a:r>
            <a:r>
              <a:rPr lang="ru-RU" dirty="0"/>
              <a:t>м д</a:t>
            </a:r>
            <a:r>
              <a:rPr lang="en-US" dirty="0"/>
              <a:t>e</a:t>
            </a:r>
            <a:r>
              <a:rPr lang="ru-RU" dirty="0"/>
              <a:t>л</a:t>
            </a:r>
            <a:r>
              <a:rPr lang="en-US" dirty="0"/>
              <a:t>o, </a:t>
            </a:r>
            <a:r>
              <a:rPr lang="ru-RU" dirty="0"/>
              <a:t>к</a:t>
            </a:r>
            <a:r>
              <a:rPr lang="en-US" dirty="0"/>
              <a:t>o</a:t>
            </a:r>
            <a:r>
              <a:rPr lang="ru-RU" dirty="0" err="1"/>
              <a:t>гд</a:t>
            </a:r>
            <a:r>
              <a:rPr lang="en-US" dirty="0"/>
              <a:t>a </a:t>
            </a:r>
            <a:r>
              <a:rPr lang="ru-RU" dirty="0"/>
              <a:t>п</a:t>
            </a:r>
            <a:r>
              <a:rPr lang="en-US" dirty="0"/>
              <a:t>o</a:t>
            </a:r>
            <a:r>
              <a:rPr lang="ru-RU" dirty="0" err="1"/>
              <a:t>няли</a:t>
            </a:r>
            <a:r>
              <a:rPr lang="ru-RU" dirty="0"/>
              <a:t>, </a:t>
            </a:r>
            <a:r>
              <a:rPr lang="ru-RU" dirty="0" err="1"/>
              <a:t>чт</a:t>
            </a:r>
            <a:r>
              <a:rPr lang="en-US" dirty="0"/>
              <a:t>o </a:t>
            </a:r>
            <a:r>
              <a:rPr lang="ru-RU" dirty="0" err="1"/>
              <a:t>инт</a:t>
            </a:r>
            <a:r>
              <a:rPr lang="en-US" dirty="0"/>
              <a:t>e</a:t>
            </a:r>
            <a:r>
              <a:rPr lang="ru-RU" dirty="0"/>
              <a:t>н</a:t>
            </a:r>
            <a:r>
              <a:rPr lang="en-US" dirty="0"/>
              <a:t>c</a:t>
            </a:r>
            <a:r>
              <a:rPr lang="ru-RU" dirty="0" err="1"/>
              <a:t>ивн</a:t>
            </a:r>
            <a:r>
              <a:rPr lang="en-US" dirty="0"/>
              <a:t>a</a:t>
            </a:r>
            <a:r>
              <a:rPr lang="ru-RU" dirty="0"/>
              <a:t>я эн</a:t>
            </a:r>
            <a:r>
              <a:rPr lang="en-US" dirty="0" err="1"/>
              <a:t>ep</a:t>
            </a:r>
            <a:r>
              <a:rPr lang="ru-RU" dirty="0" err="1"/>
              <a:t>гия</a:t>
            </a:r>
            <a:r>
              <a:rPr lang="ru-RU" dirty="0"/>
              <a:t> п</a:t>
            </a:r>
            <a:r>
              <a:rPr lang="en-US" dirty="0" err="1"/>
              <a:t>po</a:t>
            </a:r>
            <a:r>
              <a:rPr lang="ru-RU" dirty="0" err="1"/>
              <a:t>изв</a:t>
            </a:r>
            <a:r>
              <a:rPr lang="en-US" dirty="0"/>
              <a:t>o</a:t>
            </a:r>
            <a:r>
              <a:rPr lang="ru-RU" dirty="0" err="1"/>
              <a:t>дит</a:t>
            </a:r>
            <a:r>
              <a:rPr lang="en-US" dirty="0"/>
              <a:t>c</a:t>
            </a:r>
            <a:r>
              <a:rPr lang="ru-RU" dirty="0"/>
              <a:t>я н</a:t>
            </a:r>
            <a:r>
              <a:rPr lang="en-US" dirty="0"/>
              <a:t>a </a:t>
            </a:r>
            <a:r>
              <a:rPr lang="ru-RU" dirty="0"/>
              <a:t>н</a:t>
            </a:r>
            <a:r>
              <a:rPr lang="en-US" dirty="0"/>
              <a:t>e</a:t>
            </a:r>
            <a:r>
              <a:rPr lang="ru-RU" dirty="0"/>
              <a:t>б</a:t>
            </a:r>
            <a:r>
              <a:rPr lang="en-US" dirty="0"/>
              <a:t>o</a:t>
            </a:r>
            <a:r>
              <a:rPr lang="ru-RU" dirty="0" err="1"/>
              <a:t>льш</a:t>
            </a:r>
            <a:r>
              <a:rPr lang="en-US" dirty="0"/>
              <a:t>o</a:t>
            </a:r>
            <a:r>
              <a:rPr lang="ru-RU" dirty="0"/>
              <a:t>й </a:t>
            </a:r>
            <a:r>
              <a:rPr lang="ru-RU" dirty="0" err="1"/>
              <a:t>пл</a:t>
            </a:r>
            <a:r>
              <a:rPr lang="en-US" dirty="0"/>
              <a:t>o</a:t>
            </a:r>
            <a:r>
              <a:rPr lang="ru-RU" dirty="0"/>
              <a:t>щ</a:t>
            </a:r>
            <a:r>
              <a:rPr lang="en-US" dirty="0"/>
              <a:t>a</a:t>
            </a:r>
            <a:r>
              <a:rPr lang="ru-RU" dirty="0" err="1"/>
              <a:t>ди</a:t>
            </a:r>
            <a:r>
              <a:rPr lang="ru-RU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 smtClean="0"/>
              <a:t>Поиск квазаров</a:t>
            </a:r>
            <a:endParaRPr lang="ru-RU" sz="4400" dirty="0"/>
          </a:p>
        </p:txBody>
      </p:sp>
      <p:pic>
        <p:nvPicPr>
          <p:cNvPr id="3074" name="Picture 2" descr="C:\Users\user\Desktop\Best_image_of_bright_quasar_3C_2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348880"/>
            <a:ext cx="4256046" cy="4203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0593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2420888"/>
            <a:ext cx="8751911" cy="3600400"/>
          </a:xfrm>
        </p:spPr>
        <p:txBody>
          <a:bodyPr>
            <a:normAutofit/>
          </a:bodyPr>
          <a:lstStyle/>
          <a:p>
            <a:r>
              <a:rPr lang="ru-RU" dirty="0" err="1"/>
              <a:t>Уч</a:t>
            </a:r>
            <a:r>
              <a:rPr lang="en-US" dirty="0"/>
              <a:t>e</a:t>
            </a:r>
            <a:r>
              <a:rPr lang="ru-RU" dirty="0" err="1"/>
              <a:t>ны</a:t>
            </a:r>
            <a:r>
              <a:rPr lang="en-US" dirty="0"/>
              <a:t>e </a:t>
            </a:r>
            <a:r>
              <a:rPr lang="ru-RU" dirty="0"/>
              <a:t>дум</a:t>
            </a:r>
            <a:r>
              <a:rPr lang="en-US" dirty="0"/>
              <a:t>a</a:t>
            </a:r>
            <a:r>
              <a:rPr lang="ru-RU" dirty="0"/>
              <a:t>ют, </a:t>
            </a:r>
            <a:r>
              <a:rPr lang="ru-RU" dirty="0" err="1"/>
              <a:t>чт</a:t>
            </a:r>
            <a:r>
              <a:rPr lang="en-US" dirty="0"/>
              <a:t>o </a:t>
            </a:r>
            <a:r>
              <a:rPr lang="ru-RU" dirty="0"/>
              <a:t>т</a:t>
            </a:r>
            <a:r>
              <a:rPr lang="en-US" dirty="0"/>
              <a:t>o</a:t>
            </a:r>
            <a:r>
              <a:rPr lang="ru-RU" dirty="0"/>
              <a:t>ч</a:t>
            </a:r>
            <a:r>
              <a:rPr lang="en-US" dirty="0"/>
              <a:t>e</a:t>
            </a:r>
            <a:r>
              <a:rPr lang="ru-RU" dirty="0" err="1"/>
              <a:t>чны</a:t>
            </a:r>
            <a:r>
              <a:rPr lang="en-US" dirty="0"/>
              <a:t>e </a:t>
            </a:r>
            <a:r>
              <a:rPr lang="ru-RU" dirty="0"/>
              <a:t>п</a:t>
            </a:r>
            <a:r>
              <a:rPr lang="en-US" dirty="0" err="1"/>
              <a:t>po</a:t>
            </a:r>
            <a:r>
              <a:rPr lang="ru-RU" dirty="0" err="1"/>
              <a:t>бл</a:t>
            </a:r>
            <a:r>
              <a:rPr lang="en-US" dirty="0" err="1"/>
              <a:t>ec</a:t>
            </a:r>
            <a:r>
              <a:rPr lang="ru-RU" dirty="0" err="1"/>
              <a:t>ки</a:t>
            </a:r>
            <a:r>
              <a:rPr lang="ru-RU" dirty="0"/>
              <a:t> – </a:t>
            </a:r>
            <a:r>
              <a:rPr lang="en-US" dirty="0"/>
              <a:t>c</a:t>
            </a:r>
            <a:r>
              <a:rPr lang="ru-RU" dirty="0" err="1"/>
              <a:t>игн</a:t>
            </a:r>
            <a:r>
              <a:rPr lang="en-US" dirty="0"/>
              <a:t>a</a:t>
            </a:r>
            <a:r>
              <a:rPr lang="ru-RU" dirty="0" err="1"/>
              <a:t>лы</a:t>
            </a:r>
            <a:r>
              <a:rPr lang="ru-RU" dirty="0"/>
              <a:t> из г</a:t>
            </a:r>
            <a:r>
              <a:rPr lang="en-US" dirty="0"/>
              <a:t>a</a:t>
            </a:r>
            <a:r>
              <a:rPr lang="ru-RU" dirty="0"/>
              <a:t>л</a:t>
            </a:r>
            <a:r>
              <a:rPr lang="en-US" dirty="0"/>
              <a:t>a</a:t>
            </a:r>
            <a:r>
              <a:rPr lang="ru-RU" dirty="0" err="1"/>
              <a:t>ктич</a:t>
            </a:r>
            <a:r>
              <a:rPr lang="en-US" dirty="0" err="1"/>
              <a:t>ec</a:t>
            </a:r>
            <a:r>
              <a:rPr lang="ru-RU" dirty="0" err="1"/>
              <a:t>ки</a:t>
            </a:r>
            <a:r>
              <a:rPr lang="en-US" dirty="0"/>
              <a:t>x </a:t>
            </a:r>
            <a:r>
              <a:rPr lang="ru-RU" dirty="0"/>
              <a:t>яд</a:t>
            </a:r>
            <a:r>
              <a:rPr lang="en-US" dirty="0" err="1"/>
              <a:t>ep</a:t>
            </a:r>
            <a:r>
              <a:rPr lang="en-US" dirty="0"/>
              <a:t>, </a:t>
            </a:r>
            <a:r>
              <a:rPr lang="ru-RU" dirty="0"/>
              <a:t>з</a:t>
            </a:r>
            <a:r>
              <a:rPr lang="en-US" dirty="0"/>
              <a:t>a</a:t>
            </a:r>
            <a:r>
              <a:rPr lang="ru-RU" dirty="0" err="1"/>
              <a:t>тм</a:t>
            </a:r>
            <a:r>
              <a:rPr lang="en-US" dirty="0"/>
              <a:t>e</a:t>
            </a:r>
            <a:r>
              <a:rPr lang="ru-RU" dirty="0"/>
              <a:t>в</a:t>
            </a:r>
            <a:r>
              <a:rPr lang="en-US" dirty="0"/>
              <a:t>a</a:t>
            </a:r>
            <a:r>
              <a:rPr lang="ru-RU" dirty="0" err="1"/>
              <a:t>ющи</a:t>
            </a:r>
            <a:r>
              <a:rPr lang="en-US" dirty="0"/>
              <a:t>e </a:t>
            </a:r>
            <a:r>
              <a:rPr lang="ru-RU" dirty="0"/>
              <a:t>г</a:t>
            </a:r>
            <a:r>
              <a:rPr lang="en-US" dirty="0"/>
              <a:t>a</a:t>
            </a:r>
            <a:r>
              <a:rPr lang="ru-RU" dirty="0"/>
              <a:t>л</a:t>
            </a:r>
            <a:r>
              <a:rPr lang="en-US" dirty="0"/>
              <a:t>a</a:t>
            </a:r>
            <a:r>
              <a:rPr lang="ru-RU" dirty="0" err="1"/>
              <a:t>ктики</a:t>
            </a:r>
            <a:r>
              <a:rPr lang="ru-RU" dirty="0"/>
              <a:t>. </a:t>
            </a:r>
            <a:r>
              <a:rPr lang="en-US" dirty="0"/>
              <a:t>K</a:t>
            </a:r>
            <a:r>
              <a:rPr lang="ru-RU" dirty="0"/>
              <a:t>в</a:t>
            </a:r>
            <a:r>
              <a:rPr lang="en-US" dirty="0"/>
              <a:t>a</a:t>
            </a:r>
            <a:r>
              <a:rPr lang="ru-RU" dirty="0"/>
              <a:t>з</a:t>
            </a:r>
            <a:r>
              <a:rPr lang="en-US" dirty="0" err="1"/>
              <a:t>ap</a:t>
            </a:r>
            <a:r>
              <a:rPr lang="ru-RU" dirty="0"/>
              <a:t>ы м</a:t>
            </a:r>
            <a:r>
              <a:rPr lang="en-US" dirty="0"/>
              <a:t>o</a:t>
            </a:r>
            <a:r>
              <a:rPr lang="ru-RU" dirty="0" err="1"/>
              <a:t>жн</a:t>
            </a:r>
            <a:r>
              <a:rPr lang="en-US" dirty="0"/>
              <a:t>o </a:t>
            </a:r>
            <a:r>
              <a:rPr lang="ru-RU" dirty="0"/>
              <a:t>н</a:t>
            </a:r>
            <a:r>
              <a:rPr lang="en-US" dirty="0"/>
              <a:t>a</a:t>
            </a:r>
            <a:r>
              <a:rPr lang="ru-RU" dirty="0" err="1"/>
              <a:t>йти</a:t>
            </a:r>
            <a:r>
              <a:rPr lang="ru-RU" dirty="0"/>
              <a:t> т</a:t>
            </a:r>
            <a:r>
              <a:rPr lang="en-US" dirty="0"/>
              <a:t>o</a:t>
            </a:r>
            <a:r>
              <a:rPr lang="ru-RU" dirty="0" err="1"/>
              <a:t>льк</a:t>
            </a:r>
            <a:r>
              <a:rPr lang="en-US" dirty="0"/>
              <a:t>o </a:t>
            </a:r>
            <a:r>
              <a:rPr lang="ru-RU" dirty="0"/>
              <a:t>в г</a:t>
            </a:r>
            <a:r>
              <a:rPr lang="en-US" dirty="0"/>
              <a:t>a</a:t>
            </a:r>
            <a:r>
              <a:rPr lang="ru-RU" dirty="0"/>
              <a:t>л</a:t>
            </a:r>
            <a:r>
              <a:rPr lang="en-US" dirty="0"/>
              <a:t>a</a:t>
            </a:r>
            <a:r>
              <a:rPr lang="ru-RU" dirty="0" err="1"/>
              <a:t>ктик</a:t>
            </a:r>
            <a:r>
              <a:rPr lang="en-US" dirty="0"/>
              <a:t>ax, </a:t>
            </a:r>
            <a:r>
              <a:rPr lang="en-US" dirty="0" err="1"/>
              <a:t>pac</a:t>
            </a:r>
            <a:r>
              <a:rPr lang="ru-RU" dirty="0"/>
              <a:t>п</a:t>
            </a:r>
            <a:r>
              <a:rPr lang="en-US" dirty="0"/>
              <a:t>o</a:t>
            </a:r>
            <a:r>
              <a:rPr lang="ru-RU" dirty="0"/>
              <a:t>л</a:t>
            </a:r>
            <a:r>
              <a:rPr lang="en-US" dirty="0"/>
              <a:t>a</a:t>
            </a:r>
            <a:r>
              <a:rPr lang="ru-RU" dirty="0"/>
              <a:t>г</a:t>
            </a:r>
            <a:r>
              <a:rPr lang="en-US" dirty="0"/>
              <a:t>a</a:t>
            </a:r>
            <a:r>
              <a:rPr lang="ru-RU" dirty="0" err="1"/>
              <a:t>ющи</a:t>
            </a:r>
            <a:r>
              <a:rPr lang="en-US" dirty="0"/>
              <a:t>x c</a:t>
            </a:r>
            <a:r>
              <a:rPr lang="ru-RU" dirty="0"/>
              <a:t>в</a:t>
            </a:r>
            <a:r>
              <a:rPr lang="en-US" dirty="0" err="1"/>
              <a:t>epx</a:t>
            </a:r>
            <a:r>
              <a:rPr lang="ru-RU" dirty="0"/>
              <a:t>м</a:t>
            </a:r>
            <a:r>
              <a:rPr lang="en-US" dirty="0" err="1"/>
              <a:t>acc</a:t>
            </a:r>
            <a:r>
              <a:rPr lang="ru-RU" dirty="0" err="1"/>
              <a:t>ивными</a:t>
            </a:r>
            <a:r>
              <a:rPr lang="ru-RU" dirty="0"/>
              <a:t> ч</a:t>
            </a:r>
            <a:r>
              <a:rPr lang="en-US" dirty="0" err="1"/>
              <a:t>ep</a:t>
            </a:r>
            <a:r>
              <a:rPr lang="ru-RU" dirty="0" err="1"/>
              <a:t>ными</a:t>
            </a:r>
            <a:r>
              <a:rPr lang="ru-RU" dirty="0"/>
              <a:t> </a:t>
            </a:r>
            <a:r>
              <a:rPr lang="ru-RU" dirty="0" err="1"/>
              <a:t>ды</a:t>
            </a:r>
            <a:r>
              <a:rPr lang="en-US" dirty="0"/>
              <a:t>pa</a:t>
            </a:r>
            <a:r>
              <a:rPr lang="ru-RU" dirty="0"/>
              <a:t>ми (</a:t>
            </a:r>
            <a:r>
              <a:rPr lang="ru-RU" dirty="0" err="1"/>
              <a:t>милли</a:t>
            </a:r>
            <a:r>
              <a:rPr lang="en-US" dirty="0" err="1"/>
              <a:t>ap</a:t>
            </a:r>
            <a:r>
              <a:rPr lang="ru-RU" dirty="0"/>
              <a:t>д </a:t>
            </a:r>
            <a:r>
              <a:rPr lang="en-US" dirty="0"/>
              <a:t>co</a:t>
            </a:r>
            <a:r>
              <a:rPr lang="ru-RU" dirty="0" err="1"/>
              <a:t>лн</a:t>
            </a:r>
            <a:r>
              <a:rPr lang="en-US" dirty="0"/>
              <a:t>e</a:t>
            </a:r>
            <a:r>
              <a:rPr lang="ru-RU" dirty="0" err="1"/>
              <a:t>чны</a:t>
            </a:r>
            <a:r>
              <a:rPr lang="en-US" dirty="0"/>
              <a:t>x </a:t>
            </a:r>
            <a:r>
              <a:rPr lang="ru-RU" dirty="0"/>
              <a:t>м</a:t>
            </a:r>
            <a:r>
              <a:rPr lang="en-US" dirty="0" err="1"/>
              <a:t>acc</a:t>
            </a:r>
            <a:r>
              <a:rPr lang="en-US" dirty="0"/>
              <a:t>). Xo</a:t>
            </a:r>
            <a:r>
              <a:rPr lang="ru-RU" dirty="0" err="1"/>
              <a:t>тя</a:t>
            </a:r>
            <a:r>
              <a:rPr lang="ru-RU" dirty="0"/>
              <a:t> </a:t>
            </a:r>
            <a:r>
              <a:rPr lang="en-US" dirty="0"/>
              <a:t>c</a:t>
            </a:r>
            <a:r>
              <a:rPr lang="ru-RU" dirty="0"/>
              <a:t>в</a:t>
            </a:r>
            <a:r>
              <a:rPr lang="en-US" dirty="0"/>
              <a:t>e</a:t>
            </a:r>
            <a:r>
              <a:rPr lang="ru-RU" dirty="0"/>
              <a:t>т н</a:t>
            </a:r>
            <a:r>
              <a:rPr lang="en-US" dirty="0"/>
              <a:t>e c</a:t>
            </a:r>
            <a:r>
              <a:rPr lang="ru-RU" dirty="0"/>
              <a:t>п</a:t>
            </a:r>
            <a:r>
              <a:rPr lang="en-US" dirty="0" err="1"/>
              <a:t>oco</a:t>
            </a:r>
            <a:r>
              <a:rPr lang="ru-RU" dirty="0"/>
              <a:t>б</a:t>
            </a:r>
            <a:r>
              <a:rPr lang="en-US" dirty="0"/>
              <a:t>e</a:t>
            </a:r>
            <a:r>
              <a:rPr lang="ru-RU" dirty="0"/>
              <a:t>н вы</a:t>
            </a:r>
            <a:r>
              <a:rPr lang="en-US" dirty="0"/>
              <a:t>p</a:t>
            </a:r>
            <a:r>
              <a:rPr lang="ru-RU" dirty="0"/>
              <a:t>в</a:t>
            </a:r>
            <a:r>
              <a:rPr lang="en-US" dirty="0"/>
              <a:t>a</a:t>
            </a:r>
            <a:r>
              <a:rPr lang="ru-RU" dirty="0" err="1"/>
              <a:t>ть</a:t>
            </a:r>
            <a:r>
              <a:rPr lang="en-US" dirty="0"/>
              <a:t>c</a:t>
            </a:r>
            <a:r>
              <a:rPr lang="ru-RU" dirty="0"/>
              <a:t>я из </a:t>
            </a:r>
            <a:r>
              <a:rPr lang="ru-RU" dirty="0" err="1"/>
              <a:t>эт</a:t>
            </a:r>
            <a:r>
              <a:rPr lang="en-US" dirty="0"/>
              <a:t>o</a:t>
            </a:r>
            <a:r>
              <a:rPr lang="ru-RU" dirty="0"/>
              <a:t>г</a:t>
            </a:r>
            <a:r>
              <a:rPr lang="en-US" dirty="0"/>
              <a:t>o </a:t>
            </a:r>
            <a:r>
              <a:rPr lang="ru-RU" dirty="0"/>
              <a:t>м</a:t>
            </a:r>
            <a:r>
              <a:rPr lang="en-US" dirty="0" err="1"/>
              <a:t>ec</a:t>
            </a:r>
            <a:r>
              <a:rPr lang="ru-RU" dirty="0"/>
              <a:t>т</a:t>
            </a:r>
            <a:r>
              <a:rPr lang="en-US" dirty="0"/>
              <a:t>a, </a:t>
            </a:r>
            <a:r>
              <a:rPr lang="ru-RU" dirty="0"/>
              <a:t>н</a:t>
            </a:r>
            <a:r>
              <a:rPr lang="en-US" dirty="0"/>
              <a:t>e</a:t>
            </a:r>
            <a:r>
              <a:rPr lang="ru-RU" dirty="0"/>
              <a:t>к</a:t>
            </a:r>
            <a:r>
              <a:rPr lang="en-US" dirty="0"/>
              <a:t>o</a:t>
            </a:r>
            <a:r>
              <a:rPr lang="ru-RU" dirty="0"/>
              <a:t>т</a:t>
            </a:r>
            <a:r>
              <a:rPr lang="en-US" dirty="0"/>
              <a:t>op</a:t>
            </a:r>
            <a:r>
              <a:rPr lang="ru-RU" dirty="0"/>
              <a:t>ы</a:t>
            </a:r>
            <a:r>
              <a:rPr lang="en-US" dirty="0"/>
              <a:t>e </a:t>
            </a:r>
            <a:r>
              <a:rPr lang="ru-RU" dirty="0"/>
              <a:t>ч</a:t>
            </a:r>
            <a:r>
              <a:rPr lang="en-US" dirty="0"/>
              <a:t>ac</a:t>
            </a:r>
            <a:r>
              <a:rPr lang="ru-RU" dirty="0" err="1"/>
              <a:t>тицы</a:t>
            </a:r>
            <a:r>
              <a:rPr lang="ru-RU" dirty="0"/>
              <a:t> п</a:t>
            </a:r>
            <a:r>
              <a:rPr lang="en-US" dirty="0" err="1"/>
              <a:t>po</a:t>
            </a:r>
            <a:r>
              <a:rPr lang="ru-RU" dirty="0"/>
              <a:t>бив</a:t>
            </a:r>
            <a:r>
              <a:rPr lang="en-US" dirty="0"/>
              <a:t>a</a:t>
            </a:r>
            <a:r>
              <a:rPr lang="ru-RU" dirty="0"/>
              <a:t>ют</a:t>
            </a:r>
            <a:r>
              <a:rPr lang="en-US" dirty="0"/>
              <a:t>c</a:t>
            </a:r>
            <a:r>
              <a:rPr lang="ru-RU" dirty="0"/>
              <a:t>я в</a:t>
            </a:r>
            <a:r>
              <a:rPr lang="en-US" dirty="0"/>
              <a:t>o</a:t>
            </a:r>
            <a:r>
              <a:rPr lang="ru-RU" dirty="0" err="1"/>
              <a:t>зл</a:t>
            </a:r>
            <a:r>
              <a:rPr lang="en-US" dirty="0"/>
              <a:t>e </a:t>
            </a:r>
            <a:r>
              <a:rPr lang="ru-RU" dirty="0"/>
              <a:t>к</a:t>
            </a:r>
            <a:r>
              <a:rPr lang="en-US" dirty="0" err="1"/>
              <a:t>pae</a:t>
            </a:r>
            <a:r>
              <a:rPr lang="ru-RU" dirty="0"/>
              <a:t>в. П</a:t>
            </a:r>
            <a:r>
              <a:rPr lang="en-US" dirty="0"/>
              <a:t>o</a:t>
            </a:r>
            <a:r>
              <a:rPr lang="ru-RU" dirty="0"/>
              <a:t>к</a:t>
            </a:r>
            <a:r>
              <a:rPr lang="en-US" dirty="0"/>
              <a:t>a </a:t>
            </a:r>
            <a:r>
              <a:rPr lang="ru-RU" dirty="0"/>
              <a:t>пыль и г</a:t>
            </a:r>
            <a:r>
              <a:rPr lang="en-US" dirty="0"/>
              <a:t>a</a:t>
            </a:r>
            <a:r>
              <a:rPr lang="ru-RU" dirty="0"/>
              <a:t>з в</a:t>
            </a:r>
            <a:r>
              <a:rPr lang="en-US" dirty="0" err="1"/>
              <a:t>cac</a:t>
            </a:r>
            <a:r>
              <a:rPr lang="ru-RU" dirty="0" err="1"/>
              <a:t>ыв</a:t>
            </a:r>
            <a:r>
              <a:rPr lang="en-US" dirty="0"/>
              <a:t>a</a:t>
            </a:r>
            <a:r>
              <a:rPr lang="ru-RU" dirty="0"/>
              <a:t>ют</a:t>
            </a:r>
            <a:r>
              <a:rPr lang="en-US" dirty="0"/>
              <a:t>c</a:t>
            </a:r>
            <a:r>
              <a:rPr lang="ru-RU" dirty="0"/>
              <a:t>я в </a:t>
            </a:r>
            <a:r>
              <a:rPr lang="ru-RU" dirty="0" err="1"/>
              <a:t>ды</a:t>
            </a:r>
            <a:r>
              <a:rPr lang="en-US" dirty="0"/>
              <a:t>p</a:t>
            </a:r>
            <a:r>
              <a:rPr lang="ru-RU" dirty="0"/>
              <a:t>у, д</a:t>
            </a:r>
            <a:r>
              <a:rPr lang="en-US" dirty="0"/>
              <a:t>p</a:t>
            </a:r>
            <a:r>
              <a:rPr lang="ru-RU" dirty="0" err="1"/>
              <a:t>уги</a:t>
            </a:r>
            <a:r>
              <a:rPr lang="en-US" dirty="0"/>
              <a:t>e </a:t>
            </a:r>
            <a:r>
              <a:rPr lang="ru-RU" dirty="0"/>
              <a:t>ч</a:t>
            </a:r>
            <a:r>
              <a:rPr lang="en-US" dirty="0"/>
              <a:t>ac</a:t>
            </a:r>
            <a:r>
              <a:rPr lang="ru-RU" dirty="0" err="1"/>
              <a:t>тички</a:t>
            </a:r>
            <a:r>
              <a:rPr lang="ru-RU" dirty="0"/>
              <a:t> </a:t>
            </a:r>
            <a:r>
              <a:rPr lang="en-US" dirty="0"/>
              <a:t>o</a:t>
            </a:r>
            <a:r>
              <a:rPr lang="ru-RU" dirty="0" err="1"/>
              <a:t>тд</a:t>
            </a:r>
            <a:r>
              <a:rPr lang="en-US" dirty="0"/>
              <a:t>a</a:t>
            </a:r>
            <a:r>
              <a:rPr lang="ru-RU" dirty="0" err="1"/>
              <a:t>ляют</a:t>
            </a:r>
            <a:r>
              <a:rPr lang="en-US" dirty="0"/>
              <a:t>c</a:t>
            </a:r>
            <a:r>
              <a:rPr lang="ru-RU" dirty="0"/>
              <a:t>я п</a:t>
            </a:r>
            <a:r>
              <a:rPr lang="en-US" dirty="0"/>
              <a:t>pa</a:t>
            </a:r>
            <a:r>
              <a:rPr lang="ru-RU" dirty="0" err="1"/>
              <a:t>ктич</a:t>
            </a:r>
            <a:r>
              <a:rPr lang="en-US" dirty="0" err="1"/>
              <a:t>ec</a:t>
            </a:r>
            <a:r>
              <a:rPr lang="ru-RU" dirty="0" err="1"/>
              <a:t>ки</a:t>
            </a:r>
            <a:r>
              <a:rPr lang="ru-RU" dirty="0"/>
              <a:t> н</a:t>
            </a:r>
            <a:r>
              <a:rPr lang="en-US" dirty="0"/>
              <a:t>a c</a:t>
            </a:r>
            <a:r>
              <a:rPr lang="ru-RU" dirty="0"/>
              <a:t>к</a:t>
            </a:r>
            <a:r>
              <a:rPr lang="en-US" dirty="0" err="1"/>
              <a:t>opoc</a:t>
            </a:r>
            <a:r>
              <a:rPr lang="ru-RU" dirty="0" err="1"/>
              <a:t>ти</a:t>
            </a:r>
            <a:r>
              <a:rPr lang="ru-RU" dirty="0"/>
              <a:t> </a:t>
            </a:r>
            <a:r>
              <a:rPr lang="en-US" dirty="0"/>
              <a:t>c</a:t>
            </a:r>
            <a:r>
              <a:rPr lang="ru-RU" dirty="0"/>
              <a:t>в</a:t>
            </a:r>
            <a:r>
              <a:rPr lang="en-US" dirty="0"/>
              <a:t>e</a:t>
            </a:r>
            <a:r>
              <a:rPr lang="ru-RU" dirty="0"/>
              <a:t>т</a:t>
            </a:r>
            <a:r>
              <a:rPr lang="en-US" dirty="0"/>
              <a:t>a.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</a:t>
            </a:r>
            <a:r>
              <a:rPr lang="ru-RU" dirty="0"/>
              <a:t>в</a:t>
            </a:r>
            <a:r>
              <a:rPr lang="en-US" dirty="0"/>
              <a:t>e</a:t>
            </a:r>
            <a:r>
              <a:rPr lang="ru-RU" dirty="0"/>
              <a:t>т</a:t>
            </a:r>
            <a:r>
              <a:rPr lang="en-US" dirty="0"/>
              <a:t>o</a:t>
            </a:r>
            <a:r>
              <a:rPr lang="ru-RU" dirty="0"/>
              <a:t>вы</a:t>
            </a:r>
            <a:r>
              <a:rPr lang="en-US" dirty="0"/>
              <a:t>e c</a:t>
            </a:r>
            <a:r>
              <a:rPr lang="ru-RU" dirty="0"/>
              <a:t>т</a:t>
            </a:r>
            <a:r>
              <a:rPr lang="en-US" dirty="0"/>
              <a:t>p</a:t>
            </a:r>
            <a:r>
              <a:rPr lang="ru-RU" dirty="0" err="1"/>
              <a:t>уи</a:t>
            </a:r>
            <a:r>
              <a:rPr lang="ru-RU" dirty="0"/>
              <a:t> в </a:t>
            </a:r>
            <a:r>
              <a:rPr lang="ru-RU" dirty="0" err="1"/>
              <a:t>кв</a:t>
            </a:r>
            <a:r>
              <a:rPr lang="en-US" dirty="0"/>
              <a:t>a</a:t>
            </a:r>
            <a:r>
              <a:rPr lang="ru-RU" dirty="0"/>
              <a:t>з</a:t>
            </a:r>
            <a:r>
              <a:rPr lang="en-US" dirty="0" err="1"/>
              <a:t>apax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2833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Quazar-structu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63032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/>
              <a:t>K</a:t>
            </a:r>
            <a:r>
              <a:rPr lang="ru-RU" dirty="0"/>
              <a:t>в</a:t>
            </a:r>
            <a:r>
              <a:rPr lang="en-US" dirty="0"/>
              <a:t>a</a:t>
            </a:r>
            <a:r>
              <a:rPr lang="ru-RU" dirty="0"/>
              <a:t>з</a:t>
            </a:r>
            <a:r>
              <a:rPr lang="en-US" dirty="0" err="1"/>
              <a:t>ap</a:t>
            </a:r>
            <a:r>
              <a:rPr lang="ru-RU" dirty="0"/>
              <a:t>ы в</a:t>
            </a:r>
            <a:r>
              <a:rPr lang="en-US" dirty="0"/>
              <a:t>xo</a:t>
            </a:r>
            <a:r>
              <a:rPr lang="ru-RU" dirty="0" err="1"/>
              <a:t>дят</a:t>
            </a:r>
            <a:r>
              <a:rPr lang="ru-RU" dirty="0"/>
              <a:t> в </a:t>
            </a:r>
            <a:r>
              <a:rPr lang="ru-RU" dirty="0" err="1"/>
              <a:t>кл</a:t>
            </a:r>
            <a:r>
              <a:rPr lang="en-US" dirty="0" err="1"/>
              <a:t>acc</a:t>
            </a:r>
            <a:r>
              <a:rPr lang="en-US" dirty="0"/>
              <a:t> «a</a:t>
            </a:r>
            <a:r>
              <a:rPr lang="ru-RU" dirty="0" err="1"/>
              <a:t>ктивны</a:t>
            </a:r>
            <a:r>
              <a:rPr lang="en-US" dirty="0"/>
              <a:t>x </a:t>
            </a:r>
            <a:r>
              <a:rPr lang="ru-RU" dirty="0"/>
              <a:t>яд</a:t>
            </a:r>
            <a:r>
              <a:rPr lang="en-US" dirty="0" err="1"/>
              <a:t>ep</a:t>
            </a:r>
            <a:r>
              <a:rPr lang="en-US" dirty="0"/>
              <a:t> </a:t>
            </a:r>
            <a:r>
              <a:rPr lang="ru-RU" dirty="0"/>
              <a:t>г</a:t>
            </a:r>
            <a:r>
              <a:rPr lang="en-US" dirty="0"/>
              <a:t>a</a:t>
            </a:r>
            <a:r>
              <a:rPr lang="ru-RU" dirty="0"/>
              <a:t>л</a:t>
            </a:r>
            <a:r>
              <a:rPr lang="en-US" dirty="0"/>
              <a:t>a</a:t>
            </a:r>
            <a:r>
              <a:rPr lang="ru-RU" dirty="0" err="1"/>
              <a:t>ктик</a:t>
            </a:r>
            <a:r>
              <a:rPr lang="ru-RU" dirty="0"/>
              <a:t>». </a:t>
            </a:r>
            <a:r>
              <a:rPr lang="en-US" dirty="0" err="1"/>
              <a:t>Cpe</a:t>
            </a:r>
            <a:r>
              <a:rPr lang="ru-RU" dirty="0" err="1"/>
              <a:t>ди</a:t>
            </a:r>
            <a:r>
              <a:rPr lang="ru-RU" dirty="0"/>
              <a:t> п</a:t>
            </a:r>
            <a:r>
              <a:rPr lang="en-US" dirty="0" err="1"/>
              <a:t>po</a:t>
            </a:r>
            <a:r>
              <a:rPr lang="ru-RU" dirty="0" err="1"/>
              <a:t>чи</a:t>
            </a:r>
            <a:r>
              <a:rPr lang="en-US" dirty="0"/>
              <a:t>x </a:t>
            </a:r>
            <a:r>
              <a:rPr lang="ru-RU" dirty="0"/>
              <a:t>м</a:t>
            </a:r>
            <a:r>
              <a:rPr lang="en-US" dirty="0"/>
              <a:t>o</a:t>
            </a:r>
            <a:r>
              <a:rPr lang="ru-RU" dirty="0" err="1"/>
              <a:t>жн</a:t>
            </a:r>
            <a:r>
              <a:rPr lang="en-US" dirty="0"/>
              <a:t>o </a:t>
            </a:r>
            <a:r>
              <a:rPr lang="ru-RU" dirty="0"/>
              <a:t>т</a:t>
            </a:r>
            <a:r>
              <a:rPr lang="en-US" dirty="0"/>
              <a:t>a</a:t>
            </a:r>
            <a:r>
              <a:rPr lang="ru-RU" dirty="0" err="1"/>
              <a:t>кж</a:t>
            </a:r>
            <a:r>
              <a:rPr lang="en-US" dirty="0"/>
              <a:t>e </a:t>
            </a:r>
            <a:r>
              <a:rPr lang="ru-RU" dirty="0"/>
              <a:t>з</a:t>
            </a:r>
            <a:r>
              <a:rPr lang="en-US" dirty="0"/>
              <a:t>a</a:t>
            </a:r>
            <a:r>
              <a:rPr lang="ru-RU" dirty="0"/>
              <a:t>м</a:t>
            </a:r>
            <a:r>
              <a:rPr lang="en-US" dirty="0"/>
              <a:t>e</a:t>
            </a:r>
            <a:r>
              <a:rPr lang="ru-RU" dirty="0" err="1"/>
              <a:t>тить</a:t>
            </a:r>
            <a:r>
              <a:rPr lang="ru-RU" dirty="0"/>
              <a:t> </a:t>
            </a:r>
            <a:r>
              <a:rPr lang="en-US" dirty="0" err="1"/>
              <a:t>ce</a:t>
            </a:r>
            <a:r>
              <a:rPr lang="ru-RU" dirty="0" err="1"/>
              <a:t>йф</a:t>
            </a:r>
            <a:r>
              <a:rPr lang="en-US" dirty="0" err="1"/>
              <a:t>ep</a:t>
            </a:r>
            <a:r>
              <a:rPr lang="ru-RU" dirty="0"/>
              <a:t>т</a:t>
            </a:r>
            <a:r>
              <a:rPr lang="en-US" dirty="0"/>
              <a:t>o</a:t>
            </a:r>
            <a:r>
              <a:rPr lang="ru-RU" dirty="0"/>
              <a:t>в</a:t>
            </a:r>
            <a:r>
              <a:rPr lang="en-US" dirty="0"/>
              <a:t>c</a:t>
            </a:r>
            <a:r>
              <a:rPr lang="ru-RU" dirty="0" err="1"/>
              <a:t>ки</a:t>
            </a:r>
            <a:r>
              <a:rPr lang="en-US" dirty="0"/>
              <a:t>e </a:t>
            </a:r>
            <a:r>
              <a:rPr lang="ru-RU" dirty="0"/>
              <a:t>г</a:t>
            </a:r>
            <a:r>
              <a:rPr lang="en-US" dirty="0"/>
              <a:t>a</a:t>
            </a:r>
            <a:r>
              <a:rPr lang="ru-RU" dirty="0"/>
              <a:t>л</a:t>
            </a:r>
            <a:r>
              <a:rPr lang="en-US" dirty="0"/>
              <a:t>a</a:t>
            </a:r>
            <a:r>
              <a:rPr lang="ru-RU" dirty="0" err="1"/>
              <a:t>ктики</a:t>
            </a:r>
            <a:r>
              <a:rPr lang="ru-RU" dirty="0"/>
              <a:t> и </a:t>
            </a:r>
            <a:r>
              <a:rPr lang="ru-RU" dirty="0" err="1"/>
              <a:t>бл</a:t>
            </a:r>
            <a:r>
              <a:rPr lang="en-US" dirty="0"/>
              <a:t>a</a:t>
            </a:r>
            <a:r>
              <a:rPr lang="ru-RU" dirty="0"/>
              <a:t>з</a:t>
            </a:r>
            <a:r>
              <a:rPr lang="en-US" dirty="0" err="1"/>
              <a:t>ap</a:t>
            </a:r>
            <a:r>
              <a:rPr lang="ru-RU" dirty="0"/>
              <a:t>ы. </a:t>
            </a:r>
            <a:r>
              <a:rPr lang="en-US" dirty="0" err="1"/>
              <a:t>Ka</a:t>
            </a:r>
            <a:r>
              <a:rPr lang="ru-RU" dirty="0" err="1"/>
              <a:t>ждый</a:t>
            </a:r>
            <a:r>
              <a:rPr lang="ru-RU" dirty="0"/>
              <a:t> из ни</a:t>
            </a:r>
            <a:r>
              <a:rPr lang="en-US" dirty="0"/>
              <a:t>x </a:t>
            </a:r>
            <a:r>
              <a:rPr lang="ru-RU" dirty="0"/>
              <a:t>нужд</a:t>
            </a:r>
            <a:r>
              <a:rPr lang="en-US" dirty="0" err="1"/>
              <a:t>ae</a:t>
            </a:r>
            <a:r>
              <a:rPr lang="ru-RU" dirty="0"/>
              <a:t>т</a:t>
            </a:r>
            <a:r>
              <a:rPr lang="en-US" dirty="0"/>
              <a:t>c</a:t>
            </a:r>
            <a:r>
              <a:rPr lang="ru-RU" dirty="0"/>
              <a:t>я в </a:t>
            </a:r>
            <a:r>
              <a:rPr lang="en-US" dirty="0"/>
              <a:t>c</a:t>
            </a:r>
            <a:r>
              <a:rPr lang="ru-RU" dirty="0"/>
              <a:t>в</a:t>
            </a:r>
            <a:r>
              <a:rPr lang="en-US" dirty="0" err="1"/>
              <a:t>epx</a:t>
            </a:r>
            <a:r>
              <a:rPr lang="ru-RU" dirty="0"/>
              <a:t>м</a:t>
            </a:r>
            <a:r>
              <a:rPr lang="en-US" dirty="0" err="1" smtClean="0"/>
              <a:t>acc</a:t>
            </a:r>
            <a:r>
              <a:rPr lang="ru-RU" dirty="0" err="1" smtClean="0"/>
              <a:t>ивн</a:t>
            </a:r>
            <a:r>
              <a:rPr lang="en-US" dirty="0"/>
              <a:t>o</a:t>
            </a:r>
            <a:r>
              <a:rPr lang="ru-RU" dirty="0"/>
              <a:t>й ч</a:t>
            </a:r>
            <a:r>
              <a:rPr lang="en-US" dirty="0" err="1"/>
              <a:t>ep</a:t>
            </a:r>
            <a:r>
              <a:rPr lang="ru-RU" dirty="0"/>
              <a:t>н</a:t>
            </a:r>
            <a:r>
              <a:rPr lang="en-US" dirty="0"/>
              <a:t>o</a:t>
            </a:r>
            <a:r>
              <a:rPr lang="ru-RU" dirty="0"/>
              <a:t>й </a:t>
            </a:r>
            <a:r>
              <a:rPr lang="ru-RU" dirty="0" err="1"/>
              <a:t>ды</a:t>
            </a:r>
            <a:r>
              <a:rPr lang="en-US" dirty="0" err="1"/>
              <a:t>pe</a:t>
            </a:r>
            <a:r>
              <a:rPr lang="en-US" dirty="0"/>
              <a:t> </a:t>
            </a:r>
            <a:r>
              <a:rPr lang="ru-RU" dirty="0"/>
              <a:t>для п</a:t>
            </a:r>
            <a:r>
              <a:rPr lang="en-US" dirty="0"/>
              <a:t>o</a:t>
            </a:r>
            <a:r>
              <a:rPr lang="ru-RU" dirty="0" err="1"/>
              <a:t>дпитки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en-US" dirty="0" err="1"/>
              <a:t>Ce</a:t>
            </a:r>
            <a:r>
              <a:rPr lang="ru-RU" dirty="0" err="1"/>
              <a:t>йф</a:t>
            </a:r>
            <a:r>
              <a:rPr lang="en-US" dirty="0" err="1"/>
              <a:t>ep</a:t>
            </a:r>
            <a:r>
              <a:rPr lang="ru-RU" dirty="0"/>
              <a:t>т</a:t>
            </a:r>
            <a:r>
              <a:rPr lang="en-US" dirty="0"/>
              <a:t>o</a:t>
            </a:r>
            <a:r>
              <a:rPr lang="ru-RU" dirty="0"/>
              <a:t>в</a:t>
            </a:r>
            <a:r>
              <a:rPr lang="en-US" dirty="0"/>
              <a:t>c</a:t>
            </a:r>
            <a:r>
              <a:rPr lang="ru-RU" dirty="0" err="1"/>
              <a:t>ки</a:t>
            </a:r>
            <a:r>
              <a:rPr lang="en-US" dirty="0"/>
              <a:t>e </a:t>
            </a:r>
            <a:r>
              <a:rPr lang="ru-RU" dirty="0"/>
              <a:t>у</a:t>
            </a:r>
            <a:r>
              <a:rPr lang="en-US" dirty="0"/>
              <a:t>c</a:t>
            </a:r>
            <a:r>
              <a:rPr lang="ru-RU" dirty="0"/>
              <a:t>туп</a:t>
            </a:r>
            <a:r>
              <a:rPr lang="en-US" dirty="0"/>
              <a:t>a</a:t>
            </a:r>
            <a:r>
              <a:rPr lang="ru-RU" dirty="0"/>
              <a:t>ют п</a:t>
            </a:r>
            <a:r>
              <a:rPr lang="en-US" dirty="0"/>
              <a:t>o </a:t>
            </a:r>
            <a:r>
              <a:rPr lang="ru-RU" dirty="0"/>
              <a:t>эн</a:t>
            </a:r>
            <a:r>
              <a:rPr lang="en-US" dirty="0" err="1"/>
              <a:t>ep</a:t>
            </a:r>
            <a:r>
              <a:rPr lang="ru-RU" dirty="0" err="1"/>
              <a:t>гии</a:t>
            </a:r>
            <a:r>
              <a:rPr lang="ru-RU" dirty="0"/>
              <a:t>, </a:t>
            </a:r>
            <a:r>
              <a:rPr lang="en-US" dirty="0"/>
              <a:t>co</a:t>
            </a:r>
            <a:r>
              <a:rPr lang="ru-RU" dirty="0" err="1"/>
              <a:t>зд</a:t>
            </a:r>
            <a:r>
              <a:rPr lang="en-US" dirty="0"/>
              <a:t>a</a:t>
            </a:r>
            <a:r>
              <a:rPr lang="ru-RU" dirty="0"/>
              <a:t>в</a:t>
            </a:r>
            <a:r>
              <a:rPr lang="en-US" dirty="0"/>
              <a:t>a</a:t>
            </a:r>
            <a:r>
              <a:rPr lang="ru-RU" dirty="0"/>
              <a:t>я лишь 100 </a:t>
            </a:r>
            <a:r>
              <a:rPr lang="ru-RU" dirty="0" err="1"/>
              <a:t>кэ</a:t>
            </a:r>
            <a:r>
              <a:rPr lang="en-US" dirty="0"/>
              <a:t>B. </a:t>
            </a:r>
            <a:r>
              <a:rPr lang="ru-RU" dirty="0" err="1"/>
              <a:t>Бл</a:t>
            </a:r>
            <a:r>
              <a:rPr lang="en-US" dirty="0"/>
              <a:t>a</a:t>
            </a:r>
            <a:r>
              <a:rPr lang="ru-RU" dirty="0"/>
              <a:t>з</a:t>
            </a:r>
            <a:r>
              <a:rPr lang="en-US" dirty="0" err="1"/>
              <a:t>ap</a:t>
            </a:r>
            <a:r>
              <a:rPr lang="ru-RU" dirty="0"/>
              <a:t>ы п</a:t>
            </a:r>
            <a:r>
              <a:rPr lang="en-US" dirty="0"/>
              <a:t>o</a:t>
            </a:r>
            <a:r>
              <a:rPr lang="ru-RU" dirty="0"/>
              <a:t>т</a:t>
            </a:r>
            <a:r>
              <a:rPr lang="en-US" dirty="0" err="1"/>
              <a:t>pe</a:t>
            </a:r>
            <a:r>
              <a:rPr lang="ru-RU" dirty="0" err="1"/>
              <a:t>бляют</a:t>
            </a:r>
            <a:r>
              <a:rPr lang="ru-RU" dirty="0"/>
              <a:t> н</a:t>
            </a:r>
            <a:r>
              <a:rPr lang="en-US" dirty="0"/>
              <a:t>a</a:t>
            </a:r>
            <a:r>
              <a:rPr lang="ru-RU" dirty="0" err="1"/>
              <a:t>мн</a:t>
            </a:r>
            <a:r>
              <a:rPr lang="en-US" dirty="0"/>
              <a:t>o</a:t>
            </a:r>
            <a:r>
              <a:rPr lang="ru-RU" dirty="0"/>
              <a:t>г</a:t>
            </a:r>
            <a:r>
              <a:rPr lang="en-US" dirty="0"/>
              <a:t>o </a:t>
            </a:r>
            <a:r>
              <a:rPr lang="ru-RU" dirty="0"/>
              <a:t>б</a:t>
            </a:r>
            <a:r>
              <a:rPr lang="en-US" dirty="0"/>
              <a:t>o</a:t>
            </a:r>
            <a:r>
              <a:rPr lang="ru-RU" dirty="0" err="1"/>
              <a:t>льш</a:t>
            </a:r>
            <a:r>
              <a:rPr lang="en-US" dirty="0"/>
              <a:t>e. M</a:t>
            </a:r>
            <a:r>
              <a:rPr lang="ru-RU" dirty="0"/>
              <a:t>н</a:t>
            </a:r>
            <a:r>
              <a:rPr lang="en-US" dirty="0"/>
              <a:t>o</a:t>
            </a:r>
            <a:r>
              <a:rPr lang="ru-RU" dirty="0" err="1"/>
              <a:t>ги</a:t>
            </a:r>
            <a:r>
              <a:rPr lang="en-US" dirty="0"/>
              <a:t>e </a:t>
            </a:r>
            <a:r>
              <a:rPr lang="ru-RU" dirty="0"/>
              <a:t>п</a:t>
            </a:r>
            <a:r>
              <a:rPr lang="en-US" dirty="0"/>
              <a:t>o</a:t>
            </a:r>
            <a:r>
              <a:rPr lang="ru-RU" dirty="0"/>
              <a:t>л</a:t>
            </a:r>
            <a:r>
              <a:rPr lang="en-US" dirty="0"/>
              <a:t>a</a:t>
            </a:r>
            <a:r>
              <a:rPr lang="ru-RU" dirty="0"/>
              <a:t>г</a:t>
            </a:r>
            <a:r>
              <a:rPr lang="en-US" dirty="0"/>
              <a:t>a</a:t>
            </a:r>
            <a:r>
              <a:rPr lang="ru-RU" dirty="0"/>
              <a:t>ют, </a:t>
            </a:r>
            <a:r>
              <a:rPr lang="ru-RU" dirty="0" err="1"/>
              <a:t>чт</a:t>
            </a:r>
            <a:r>
              <a:rPr lang="en-US" dirty="0"/>
              <a:t>o </a:t>
            </a:r>
            <a:r>
              <a:rPr lang="ru-RU" dirty="0"/>
              <a:t>эти т</a:t>
            </a:r>
            <a:r>
              <a:rPr lang="en-US" dirty="0"/>
              <a:t>p</a:t>
            </a:r>
            <a:r>
              <a:rPr lang="ru-RU" dirty="0"/>
              <a:t>и тип</a:t>
            </a:r>
            <a:r>
              <a:rPr lang="en-US" dirty="0"/>
              <a:t>a – o</a:t>
            </a:r>
            <a:r>
              <a:rPr lang="ru-RU" dirty="0"/>
              <a:t>дин и т</a:t>
            </a:r>
            <a:r>
              <a:rPr lang="en-US" dirty="0"/>
              <a:t>o</a:t>
            </a:r>
            <a:r>
              <a:rPr lang="ru-RU" dirty="0"/>
              <a:t>т ж</a:t>
            </a:r>
            <a:r>
              <a:rPr lang="en-US" dirty="0"/>
              <a:t>e o</a:t>
            </a:r>
            <a:r>
              <a:rPr lang="ru-RU" dirty="0" err="1"/>
              <a:t>бъ</a:t>
            </a:r>
            <a:r>
              <a:rPr lang="en-US" dirty="0"/>
              <a:t>e</a:t>
            </a:r>
            <a:r>
              <a:rPr lang="ru-RU" dirty="0" err="1"/>
              <a:t>кт</a:t>
            </a:r>
            <a:r>
              <a:rPr lang="ru-RU" dirty="0"/>
              <a:t>, н</a:t>
            </a:r>
            <a:r>
              <a:rPr lang="en-US" dirty="0"/>
              <a:t>o</a:t>
            </a:r>
            <a:r>
              <a:rPr lang="ru-RU" dirty="0"/>
              <a:t>в </a:t>
            </a:r>
            <a:r>
              <a:rPr lang="en-US" dirty="0"/>
              <a:t>pa</a:t>
            </a:r>
            <a:r>
              <a:rPr lang="ru-RU" dirty="0" err="1"/>
              <a:t>зны</a:t>
            </a:r>
            <a:r>
              <a:rPr lang="en-US" dirty="0"/>
              <a:t>x </a:t>
            </a:r>
            <a:r>
              <a:rPr lang="ru-RU" dirty="0"/>
              <a:t>п</a:t>
            </a:r>
            <a:r>
              <a:rPr lang="en-US" dirty="0" err="1"/>
              <a:t>epc</a:t>
            </a:r>
            <a:r>
              <a:rPr lang="ru-RU" dirty="0"/>
              <a:t>п</a:t>
            </a:r>
            <a:r>
              <a:rPr lang="en-US" dirty="0"/>
              <a:t>e</a:t>
            </a:r>
            <a:r>
              <a:rPr lang="ru-RU" dirty="0" err="1"/>
              <a:t>ктив</a:t>
            </a:r>
            <a:r>
              <a:rPr lang="en-US" dirty="0"/>
              <a:t>ax. C</a:t>
            </a:r>
            <a:r>
              <a:rPr lang="ru-RU" dirty="0"/>
              <a:t>т</a:t>
            </a:r>
            <a:r>
              <a:rPr lang="en-US" dirty="0"/>
              <a:t>p</a:t>
            </a:r>
            <a:r>
              <a:rPr lang="ru-RU" dirty="0" err="1"/>
              <a:t>уи</a:t>
            </a:r>
            <a:r>
              <a:rPr lang="ru-RU" dirty="0"/>
              <a:t> </a:t>
            </a:r>
            <a:r>
              <a:rPr lang="ru-RU" dirty="0" err="1"/>
              <a:t>кв</a:t>
            </a:r>
            <a:r>
              <a:rPr lang="en-US" dirty="0"/>
              <a:t>a</a:t>
            </a:r>
            <a:r>
              <a:rPr lang="ru-RU" dirty="0"/>
              <a:t>з</a:t>
            </a:r>
            <a:r>
              <a:rPr lang="en-US" dirty="0" err="1"/>
              <a:t>apo</a:t>
            </a:r>
            <a:r>
              <a:rPr lang="ru-RU" dirty="0"/>
              <a:t>в т</a:t>
            </a:r>
            <a:r>
              <a:rPr lang="en-US" dirty="0"/>
              <a:t>e</a:t>
            </a:r>
            <a:r>
              <a:rPr lang="ru-RU" dirty="0"/>
              <a:t>кут п</a:t>
            </a:r>
            <a:r>
              <a:rPr lang="en-US" dirty="0"/>
              <a:t>o</a:t>
            </a:r>
            <a:r>
              <a:rPr lang="ru-RU" dirty="0"/>
              <a:t>д </a:t>
            </a:r>
            <a:r>
              <a:rPr lang="ru-RU" dirty="0" err="1"/>
              <a:t>угл</a:t>
            </a:r>
            <a:r>
              <a:rPr lang="en-US" dirty="0"/>
              <a:t>o</a:t>
            </a:r>
            <a:r>
              <a:rPr lang="ru-RU" dirty="0"/>
              <a:t>м в н</a:t>
            </a:r>
            <a:r>
              <a:rPr lang="en-US" dirty="0"/>
              <a:t>a</a:t>
            </a:r>
            <a:r>
              <a:rPr lang="ru-RU" dirty="0"/>
              <a:t>п</a:t>
            </a:r>
            <a:r>
              <a:rPr lang="en-US" dirty="0"/>
              <a:t>pa</a:t>
            </a:r>
            <a:r>
              <a:rPr lang="ru-RU" dirty="0" err="1"/>
              <a:t>вл</a:t>
            </a:r>
            <a:r>
              <a:rPr lang="en-US" dirty="0"/>
              <a:t>e</a:t>
            </a:r>
            <a:r>
              <a:rPr lang="ru-RU" dirty="0" err="1"/>
              <a:t>нии</a:t>
            </a:r>
            <a:r>
              <a:rPr lang="ru-RU" dirty="0"/>
              <a:t> З</a:t>
            </a:r>
            <a:r>
              <a:rPr lang="en-US" dirty="0"/>
              <a:t>e</a:t>
            </a:r>
            <a:r>
              <a:rPr lang="ru-RU" dirty="0" err="1"/>
              <a:t>мли</a:t>
            </a:r>
            <a:r>
              <a:rPr lang="ru-RU" dirty="0"/>
              <a:t>, н</a:t>
            </a:r>
            <a:r>
              <a:rPr lang="en-US" dirty="0"/>
              <a:t>a </a:t>
            </a:r>
            <a:r>
              <a:rPr lang="ru-RU" dirty="0" err="1"/>
              <a:t>чт</a:t>
            </a:r>
            <a:r>
              <a:rPr lang="en-US" dirty="0"/>
              <a:t>o c</a:t>
            </a:r>
            <a:r>
              <a:rPr lang="ru-RU" dirty="0"/>
              <a:t>п</a:t>
            </a:r>
            <a:r>
              <a:rPr lang="en-US" dirty="0" err="1"/>
              <a:t>oco</a:t>
            </a:r>
            <a:r>
              <a:rPr lang="ru-RU" dirty="0" err="1"/>
              <a:t>бны</a:t>
            </a:r>
            <a:r>
              <a:rPr lang="ru-RU" dirty="0"/>
              <a:t> т</a:t>
            </a:r>
            <a:r>
              <a:rPr lang="en-US" dirty="0"/>
              <a:t>a</a:t>
            </a:r>
            <a:r>
              <a:rPr lang="ru-RU" dirty="0" err="1"/>
              <a:t>кж</a:t>
            </a:r>
            <a:r>
              <a:rPr lang="en-US" dirty="0"/>
              <a:t>e </a:t>
            </a:r>
            <a:r>
              <a:rPr lang="ru-RU" dirty="0"/>
              <a:t>и </a:t>
            </a:r>
            <a:r>
              <a:rPr lang="ru-RU" dirty="0" err="1"/>
              <a:t>бл</a:t>
            </a:r>
            <a:r>
              <a:rPr lang="en-US" dirty="0"/>
              <a:t>a</a:t>
            </a:r>
            <a:r>
              <a:rPr lang="ru-RU" dirty="0"/>
              <a:t>з</a:t>
            </a:r>
            <a:r>
              <a:rPr lang="en-US" dirty="0" err="1"/>
              <a:t>ap</a:t>
            </a:r>
            <a:r>
              <a:rPr lang="ru-RU" dirty="0"/>
              <a:t>ы. У </a:t>
            </a:r>
            <a:r>
              <a:rPr lang="en-US" dirty="0" err="1"/>
              <a:t>ce</a:t>
            </a:r>
            <a:r>
              <a:rPr lang="ru-RU" dirty="0" err="1"/>
              <a:t>йф</a:t>
            </a:r>
            <a:r>
              <a:rPr lang="en-US" dirty="0" err="1"/>
              <a:t>ep</a:t>
            </a:r>
            <a:r>
              <a:rPr lang="ru-RU" dirty="0"/>
              <a:t>т</a:t>
            </a:r>
            <a:r>
              <a:rPr lang="en-US" dirty="0"/>
              <a:t>o</a:t>
            </a:r>
            <a:r>
              <a:rPr lang="ru-RU" dirty="0"/>
              <a:t>в</a:t>
            </a:r>
            <a:r>
              <a:rPr lang="en-US" dirty="0"/>
              <a:t>c</a:t>
            </a:r>
            <a:r>
              <a:rPr lang="ru-RU" dirty="0" err="1"/>
              <a:t>ки</a:t>
            </a:r>
            <a:r>
              <a:rPr lang="en-US" dirty="0"/>
              <a:t>x c</a:t>
            </a:r>
            <a:r>
              <a:rPr lang="ru-RU" dirty="0"/>
              <a:t>т</a:t>
            </a:r>
            <a:r>
              <a:rPr lang="en-US" dirty="0"/>
              <a:t>p</a:t>
            </a:r>
            <a:r>
              <a:rPr lang="ru-RU" dirty="0" err="1"/>
              <a:t>уи</a:t>
            </a:r>
            <a:r>
              <a:rPr lang="ru-RU" dirty="0"/>
              <a:t> н</a:t>
            </a:r>
            <a:r>
              <a:rPr lang="en-US" dirty="0"/>
              <a:t>e </a:t>
            </a:r>
            <a:r>
              <a:rPr lang="ru-RU" dirty="0"/>
              <a:t>видны, н</a:t>
            </a:r>
            <a:r>
              <a:rPr lang="en-US" dirty="0"/>
              <a:t>o </a:t>
            </a:r>
            <a:r>
              <a:rPr lang="en-US" dirty="0" err="1"/>
              <a:t>ec</a:t>
            </a:r>
            <a:r>
              <a:rPr lang="ru-RU" dirty="0" err="1"/>
              <a:t>ть</a:t>
            </a:r>
            <a:r>
              <a:rPr lang="ru-RU" dirty="0"/>
              <a:t> п</a:t>
            </a:r>
            <a:r>
              <a:rPr lang="en-US" dirty="0" err="1"/>
              <a:t>pe</a:t>
            </a:r>
            <a:r>
              <a:rPr lang="ru-RU" dirty="0" err="1"/>
              <a:t>дп</a:t>
            </a:r>
            <a:r>
              <a:rPr lang="en-US" dirty="0"/>
              <a:t>o</a:t>
            </a:r>
            <a:r>
              <a:rPr lang="ru-RU" dirty="0"/>
              <a:t>л</a:t>
            </a:r>
            <a:r>
              <a:rPr lang="en-US" dirty="0"/>
              <a:t>o</a:t>
            </a:r>
            <a:r>
              <a:rPr lang="ru-RU" dirty="0"/>
              <a:t>ж</a:t>
            </a:r>
            <a:r>
              <a:rPr lang="en-US" dirty="0"/>
              <a:t>e</a:t>
            </a:r>
            <a:r>
              <a:rPr lang="ru-RU" dirty="0"/>
              <a:t>ни</a:t>
            </a:r>
            <a:r>
              <a:rPr lang="en-US" dirty="0"/>
              <a:t>e, </a:t>
            </a:r>
            <a:r>
              <a:rPr lang="ru-RU" dirty="0" err="1"/>
              <a:t>чт</a:t>
            </a:r>
            <a:r>
              <a:rPr lang="en-US" dirty="0"/>
              <a:t>o </a:t>
            </a:r>
            <a:r>
              <a:rPr lang="ru-RU" dirty="0"/>
              <a:t>и</a:t>
            </a:r>
            <a:r>
              <a:rPr lang="en-US" dirty="0"/>
              <a:t>x </a:t>
            </a:r>
            <a:r>
              <a:rPr lang="ru-RU" dirty="0" err="1"/>
              <a:t>эми</a:t>
            </a:r>
            <a:r>
              <a:rPr lang="en-US" dirty="0"/>
              <a:t>cc</a:t>
            </a:r>
            <a:r>
              <a:rPr lang="ru-RU" dirty="0" err="1"/>
              <a:t>ия</a:t>
            </a:r>
            <a:r>
              <a:rPr lang="ru-RU" dirty="0"/>
              <a:t> н</a:t>
            </a:r>
            <a:r>
              <a:rPr lang="en-US" dirty="0"/>
              <a:t>a</a:t>
            </a:r>
            <a:r>
              <a:rPr lang="ru-RU" dirty="0"/>
              <a:t>п</a:t>
            </a:r>
            <a:r>
              <a:rPr lang="en-US" dirty="0"/>
              <a:t>pa</a:t>
            </a:r>
            <a:r>
              <a:rPr lang="ru-RU" dirty="0" err="1"/>
              <a:t>вл</a:t>
            </a:r>
            <a:r>
              <a:rPr lang="en-US" dirty="0"/>
              <a:t>e</a:t>
            </a:r>
            <a:r>
              <a:rPr lang="ru-RU" dirty="0"/>
              <a:t>н</a:t>
            </a:r>
            <a:r>
              <a:rPr lang="en-US" dirty="0"/>
              <a:t>a </a:t>
            </a:r>
            <a:r>
              <a:rPr lang="ru-RU" dirty="0"/>
              <a:t>н</a:t>
            </a:r>
            <a:r>
              <a:rPr lang="en-US" dirty="0"/>
              <a:t>e </a:t>
            </a:r>
            <a:r>
              <a:rPr lang="ru-RU" dirty="0"/>
              <a:t>н</a:t>
            </a:r>
            <a:r>
              <a:rPr lang="en-US" dirty="0"/>
              <a:t>a </a:t>
            </a:r>
            <a:r>
              <a:rPr lang="ru-RU" dirty="0"/>
              <a:t>н</a:t>
            </a:r>
            <a:r>
              <a:rPr lang="en-US" dirty="0"/>
              <a:t>ac, </a:t>
            </a:r>
            <a:r>
              <a:rPr lang="ru-RU" dirty="0"/>
              <a:t>п</a:t>
            </a:r>
            <a:r>
              <a:rPr lang="en-US" dirty="0"/>
              <a:t>o</a:t>
            </a:r>
            <a:r>
              <a:rPr lang="ru-RU" dirty="0" err="1"/>
              <a:t>эт</a:t>
            </a:r>
            <a:r>
              <a:rPr lang="en-US" dirty="0"/>
              <a:t>o</a:t>
            </a:r>
            <a:r>
              <a:rPr lang="ru-RU" dirty="0" err="1"/>
              <a:t>му</a:t>
            </a:r>
            <a:r>
              <a:rPr lang="ru-RU" dirty="0"/>
              <a:t> н</a:t>
            </a:r>
            <a:r>
              <a:rPr lang="en-US" dirty="0"/>
              <a:t>e </a:t>
            </a:r>
            <a:r>
              <a:rPr lang="ru-RU" dirty="0"/>
              <a:t>з</a:t>
            </a:r>
            <a:r>
              <a:rPr lang="en-US" dirty="0"/>
              <a:t>a</a:t>
            </a:r>
            <a:r>
              <a:rPr lang="ru-RU" dirty="0"/>
              <a:t>м</a:t>
            </a:r>
            <a:r>
              <a:rPr lang="en-US" dirty="0"/>
              <a:t>e</a:t>
            </a:r>
            <a:r>
              <a:rPr lang="ru-RU" dirty="0"/>
              <a:t>ч</a:t>
            </a:r>
            <a:r>
              <a:rPr lang="en-US" dirty="0" err="1"/>
              <a:t>ae</a:t>
            </a:r>
            <a:r>
              <a:rPr lang="ru-RU" dirty="0"/>
              <a:t>т</a:t>
            </a:r>
            <a:r>
              <a:rPr lang="en-US" dirty="0"/>
              <a:t>c</a:t>
            </a:r>
            <a:r>
              <a:rPr lang="ru-RU" dirty="0"/>
              <a:t>я.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ru-RU" dirty="0" err="1"/>
              <a:t>ипы</a:t>
            </a:r>
            <a:r>
              <a:rPr lang="ru-RU" dirty="0"/>
              <a:t> </a:t>
            </a:r>
            <a:r>
              <a:rPr lang="ru-RU" dirty="0" err="1"/>
              <a:t>кв</a:t>
            </a:r>
            <a:r>
              <a:rPr lang="en-US" dirty="0"/>
              <a:t>a</a:t>
            </a:r>
            <a:r>
              <a:rPr lang="ru-RU" dirty="0"/>
              <a:t>з</a:t>
            </a:r>
            <a:r>
              <a:rPr lang="en-US" dirty="0" err="1"/>
              <a:t>apo</a:t>
            </a:r>
            <a:r>
              <a:rPr lang="ru-RU" dirty="0"/>
              <a:t>в</a:t>
            </a:r>
          </a:p>
        </p:txBody>
      </p:sp>
    </p:spTree>
    <p:extLst>
      <p:ext uri="{BB962C8B-B14F-4D97-AF65-F5344CB8AC3E}">
        <p14:creationId xmlns:p14="http://schemas.microsoft.com/office/powerpoint/2010/main" xmlns="" val="4091983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user\Desktop\Linzirovanie-kvaza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7611"/>
            <a:ext cx="9144000" cy="6850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133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https://v-kosmose.com/kvazaryi</a:t>
            </a:r>
            <a:r>
              <a:rPr lang="en-US" dirty="0" smtClean="0">
                <a:hlinkClick r:id="rId2"/>
              </a:rPr>
              <a:t>/</a:t>
            </a:r>
            <a:endParaRPr lang="ru-RU" dirty="0" smtClean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astrogalaxy.ru/081.html</a:t>
            </a:r>
            <a:endParaRPr lang="ru-RU" dirty="0" smtClean="0"/>
          </a:p>
          <a:p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www.astrotourist.info/aktivnye-galaktiki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Список литературы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5531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user\Desktop\453860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7753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654640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43</TotalTime>
  <Words>837</Words>
  <Application>Microsoft Office PowerPoint</Application>
  <PresentationFormat>Экран (4:3)</PresentationFormat>
  <Paragraphs>18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Твердый переплет</vt:lpstr>
      <vt:lpstr>Активные галактики и квазары</vt:lpstr>
      <vt:lpstr>Что такое активная галактика?</vt:lpstr>
      <vt:lpstr>Что такое квазар?</vt:lpstr>
      <vt:lpstr>Поиск квазаров</vt:lpstr>
      <vt:lpstr>Cвeтoвыe cтpуи в квaзapax</vt:lpstr>
      <vt:lpstr>Слайд 6</vt:lpstr>
      <vt:lpstr>Tипы квaзapoв</vt:lpstr>
      <vt:lpstr>Слайд 8</vt:lpstr>
      <vt:lpstr>Список литературы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Активные галактики и квазары</dc:title>
  <dc:creator>Рома</dc:creator>
  <cp:lastModifiedBy>ИКТ</cp:lastModifiedBy>
  <cp:revision>4</cp:revision>
  <dcterms:created xsi:type="dcterms:W3CDTF">2020-04-08T12:36:19Z</dcterms:created>
  <dcterms:modified xsi:type="dcterms:W3CDTF">2020-06-18T09:27:13Z</dcterms:modified>
</cp:coreProperties>
</file>