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5" r:id="rId4"/>
    <p:sldId id="257" r:id="rId5"/>
    <p:sldId id="258" r:id="rId6"/>
    <p:sldId id="259" r:id="rId7"/>
    <p:sldId id="260" r:id="rId8"/>
    <p:sldId id="261" r:id="rId9"/>
    <p:sldId id="262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info.wikireading.ru/86406" TargetMode="External"/><Relationship Id="rId2" Type="http://schemas.openxmlformats.org/officeDocument/2006/relationships/hyperlink" Target="https://2i.by/galaxy-cluster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&#1057;&#1082;&#1086;&#1087;&#1083;&#1077;&#1085;&#1080;&#1077;_&#1075;&#1072;&#1083;&#1072;&#1082;&#1090;&#1080;&#1082;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Скопление галактик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0072" y="4437112"/>
            <a:ext cx="3893554" cy="1464568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Работу выполнила </a:t>
            </a:r>
            <a:endParaRPr lang="ru-RU" dirty="0" smtClean="0"/>
          </a:p>
          <a:p>
            <a:r>
              <a:rPr lang="ru-RU" smtClean="0"/>
              <a:t>ученица </a:t>
            </a:r>
            <a:r>
              <a:rPr lang="ru-RU" dirty="0" smtClean="0"/>
              <a:t>10 </a:t>
            </a:r>
            <a:r>
              <a:rPr lang="ru-RU" smtClean="0"/>
              <a:t>класса </a:t>
            </a:r>
          </a:p>
          <a:p>
            <a:r>
              <a:rPr lang="ru-RU" smtClean="0"/>
              <a:t>МБОУ «Весьегонская СОШ»</a:t>
            </a:r>
          </a:p>
          <a:p>
            <a:r>
              <a:rPr lang="ru-RU" dirty="0" smtClean="0"/>
              <a:t> </a:t>
            </a:r>
            <a:r>
              <a:rPr lang="ru-RU" dirty="0" err="1" smtClean="0"/>
              <a:t>Шведко</a:t>
            </a:r>
            <a:r>
              <a:rPr lang="ru-RU" dirty="0" smtClean="0"/>
              <a:t> Софья</a:t>
            </a:r>
            <a:br>
              <a:rPr lang="ru-RU" dirty="0" smtClean="0"/>
            </a:br>
            <a:r>
              <a:rPr lang="ru-RU" dirty="0" smtClean="0"/>
              <a:t>Учитель: Ратникова Г.В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986004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Скопления</a:t>
            </a:r>
            <a:r>
              <a:rPr lang="ru-RU" dirty="0"/>
              <a:t> </a:t>
            </a:r>
            <a:r>
              <a:rPr lang="ru-RU" b="1" dirty="0"/>
              <a:t>галактик</a:t>
            </a:r>
            <a:r>
              <a:rPr lang="ru-RU" dirty="0"/>
              <a:t> — гравитационно-связанные системы </a:t>
            </a:r>
            <a:r>
              <a:rPr lang="ru-RU" b="1" dirty="0"/>
              <a:t>галактик</a:t>
            </a:r>
            <a:r>
              <a:rPr lang="ru-RU" dirty="0"/>
              <a:t>, одни из самых больших структур во Вселенной. Характерный размер по диаметру десятки миллионов световых лет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Определение</a:t>
            </a:r>
            <a:endParaRPr lang="ru-RU" dirty="0"/>
          </a:p>
        </p:txBody>
      </p:sp>
      <p:pic>
        <p:nvPicPr>
          <p:cNvPr id="1026" name="Picture 2" descr="C:\Users\user\Desktop\1418138422_skoplenie-kosmos-galaktiki-vselennay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05064"/>
            <a:ext cx="4896544" cy="25922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51165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2060848"/>
            <a:ext cx="4499992" cy="4797152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/>
              <a:t>Млечный Путь </a:t>
            </a:r>
            <a:r>
              <a:rPr lang="ru-RU" dirty="0"/>
              <a:t>— это наша Галактика, состоящая из 100 миллиардов звезд. В нашей Галактике есть 4 спиральных рукава, звезды, газ и пыль. В пределах 1000 световых лет от центра Галактики звезды расположены очень плотно. В самом центре Галактики находится загадочный источник колоссальной энергии. Возможно, в центре Галактики находится черная дыра. Галактика вращается. Внутренние ее части вращаются быстрее, чем внешние. Диск Галактики окружен облаком-гало — из невидимого вещества.</a:t>
            </a:r>
          </a:p>
          <a:p>
            <a:r>
              <a:rPr lang="ru-RU" dirty="0"/>
              <a:t>9/10 Галактики Млечный Путь невидимы. Наши соседние две галактики — Большое и Малое Магеллановы Облака — притягиваются невидимым гало и поглощаются Галактикой Млечный </a:t>
            </a:r>
            <a:r>
              <a:rPr lang="ru-RU" dirty="0" smtClean="0"/>
              <a:t>Путь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/>
              <a:t>Галактика Млечный </a:t>
            </a:r>
            <a:r>
              <a:rPr lang="ru-RU" sz="4000" b="1" dirty="0" smtClean="0"/>
              <a:t>Путь</a:t>
            </a:r>
            <a:endParaRPr lang="ru-RU" sz="4000" dirty="0"/>
          </a:p>
        </p:txBody>
      </p:sp>
      <p:pic>
        <p:nvPicPr>
          <p:cNvPr id="6146" name="Picture 2" descr="C:\Users\user\Desktop\s1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599" y="2348880"/>
            <a:ext cx="4170095" cy="41044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699138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116632"/>
            <a:ext cx="7632848" cy="183832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Практически все галактики входят в то или иное скопление. На сегодня известны тысячи скоплений галактик. Это такие гравитационно-связанные системы, которые являются одними из самых больших структур во Вселенной. Диаметр скоплений галактик всегда превышает десятки миллионов световых лет.</a:t>
            </a:r>
          </a:p>
        </p:txBody>
      </p:sp>
      <p:pic>
        <p:nvPicPr>
          <p:cNvPr id="1026" name="Picture 2" descr="C:\Users\user\Desktop\skoplenie-galakti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780928"/>
            <a:ext cx="5765765" cy="32403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74576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правильные</a:t>
            </a:r>
            <a:r>
              <a:rPr lang="ru-RU" dirty="0"/>
              <a:t> (регулярные) </a:t>
            </a:r>
            <a:endParaRPr lang="ru-RU" dirty="0" smtClean="0"/>
          </a:p>
          <a:p>
            <a:r>
              <a:rPr lang="ru-RU" b="1" dirty="0" smtClean="0"/>
              <a:t>неправильные</a:t>
            </a:r>
            <a:r>
              <a:rPr lang="ru-RU" dirty="0"/>
              <a:t> (иррегулярные). </a:t>
            </a:r>
            <a:endParaRPr lang="ru-RU" dirty="0" smtClean="0"/>
          </a:p>
          <a:p>
            <a:r>
              <a:rPr lang="ru-RU" dirty="0" smtClean="0"/>
              <a:t>Также </a:t>
            </a:r>
            <a:r>
              <a:rPr lang="ru-RU" dirty="0"/>
              <a:t>ещё скопления галактик можно классифицировать по разным параметрам, например, по наличию ярких галактик в центре, по наличию пекулярных галактик, по числу галактик с мощным излучением и так далее.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260648"/>
            <a:ext cx="7756263" cy="1054250"/>
          </a:xfrm>
        </p:spPr>
        <p:txBody>
          <a:bodyPr/>
          <a:lstStyle/>
          <a:p>
            <a:r>
              <a:rPr lang="ru-RU" dirty="0" smtClean="0"/>
              <a:t>2 типа скоплений галактик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81415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2348880"/>
            <a:ext cx="4716016" cy="4320480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/>
              <a:t>Правильные</a:t>
            </a:r>
            <a:r>
              <a:rPr lang="ru-RU" dirty="0"/>
              <a:t> (регулярные) скопления — как правило правильной сферической формы, состоят из большого числа галактик (количество может превышать 10 тысяч), к центру этого скопления увеличивается концентрация галактик. Самые яркие члены этих скоплений относятся к типам E и S0. В самом центре можно обнаружить одну или две ярчайшие эллиптические галактики.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Правильные скопления</a:t>
            </a:r>
            <a:endParaRPr lang="ru-RU" dirty="0"/>
          </a:p>
        </p:txBody>
      </p:sp>
      <p:pic>
        <p:nvPicPr>
          <p:cNvPr id="2050" name="Picture 2" descr="C:\Users\user\Desktop\skoplenie-volosyi-veronik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348880"/>
            <a:ext cx="4143722" cy="41764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657760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0821" y="2277844"/>
            <a:ext cx="4695195" cy="4463524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/>
              <a:t>Неправильные</a:t>
            </a:r>
            <a:r>
              <a:rPr lang="ru-RU" dirty="0"/>
              <a:t> (иррегулярные) скопления галактик имеют неправильную форму и в них часто встречаются отдельные сгущения. В скоплениях этого типа встречаются галактики всех типов.</a:t>
            </a:r>
          </a:p>
          <a:p>
            <a:r>
              <a:rPr lang="ru-RU" dirty="0"/>
              <a:t>Типичным представителем неправильных галактик является скопление в созвездии Девы. Размеры его примерно 3 Мегапарсека. Число галактик — несколько тысяч (не больше 10 тысяч</a:t>
            </a:r>
            <a:r>
              <a:rPr lang="ru-RU" dirty="0" smtClean="0"/>
              <a:t>).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Неправильные скопления</a:t>
            </a:r>
            <a:endParaRPr lang="ru-RU" dirty="0"/>
          </a:p>
        </p:txBody>
      </p:sp>
      <p:pic>
        <p:nvPicPr>
          <p:cNvPr id="3074" name="Picture 2" descr="C:\Users\user\Desktop\skoplenie-de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564904"/>
            <a:ext cx="4362450" cy="38164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711608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" y="2132856"/>
            <a:ext cx="4211960" cy="4725144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В этом скоплении очень много спиральных галактик, внутри которых идёт активное звёздообразование. Часть галактик сталкивается друг с другом и со временем сливаются в одну. Учёные считают, что это скопление — хороший пример того, как на раннем этапе развития Вселенной взаимодействовали между собой галактики и после отдалились друг от друга, вследствие расширения Вселенной.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/>
              <a:t>Ещё одним хорошим примером неправильного скопления галактик является скопление в созвездии </a:t>
            </a:r>
            <a:r>
              <a:rPr lang="ru-RU" sz="2400" dirty="0" smtClean="0"/>
              <a:t>Геркулес</a:t>
            </a:r>
            <a:r>
              <a:rPr lang="ru-RU" sz="2400" dirty="0"/>
              <a:t>.</a:t>
            </a:r>
          </a:p>
        </p:txBody>
      </p:sp>
      <p:pic>
        <p:nvPicPr>
          <p:cNvPr id="4098" name="Picture 2" descr="C:\Users\user\Desktop\skoplenie-gerku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348880"/>
            <a:ext cx="4762500" cy="39604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351191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2i.by/galaxy-cluster/</a:t>
            </a:r>
            <a:endParaRPr lang="ru-RU" dirty="0" smtClean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info.wikireading.ru/86406</a:t>
            </a:r>
            <a:r>
              <a:rPr lang="ru-RU" dirty="0" smtClean="0"/>
              <a:t> </a:t>
            </a:r>
          </a:p>
          <a:p>
            <a:r>
              <a:rPr lang="en-US" dirty="0">
                <a:hlinkClick r:id="rId4"/>
              </a:rPr>
              <a:t>https://ru.wikipedia.org/wiki/</a:t>
            </a:r>
            <a:r>
              <a:rPr lang="ru-RU" dirty="0" err="1" smtClean="0">
                <a:hlinkClick r:id="rId4"/>
              </a:rPr>
              <a:t>Скопление_галактик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Список литературы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811516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skachat-kartinki-spasibo-za-vnimanie-dlya-prezentacii-cover-3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676"/>
            <a:ext cx="9168900" cy="68766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355267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</TotalTime>
  <Words>157</Words>
  <Application>Microsoft Office PowerPoint</Application>
  <PresentationFormat>Экран (4:3)</PresentationFormat>
  <Paragraphs>26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Твердый переплет</vt:lpstr>
      <vt:lpstr>Скопление галактик</vt:lpstr>
      <vt:lpstr>Определение</vt:lpstr>
      <vt:lpstr>Галактика Млечный Путь</vt:lpstr>
      <vt:lpstr>Слайд 4</vt:lpstr>
      <vt:lpstr>2 типа скоплений галактик</vt:lpstr>
      <vt:lpstr>Правильные скопления</vt:lpstr>
      <vt:lpstr>Неправильные скопления</vt:lpstr>
      <vt:lpstr>Ещё одним хорошим примером неправильного скопления галактик является скопление в созвездии Геркулес.</vt:lpstr>
      <vt:lpstr>Список литературы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Скопление галактик</dc:title>
  <dc:creator>Рома</dc:creator>
  <cp:lastModifiedBy>ИКТ</cp:lastModifiedBy>
  <cp:revision>5</cp:revision>
  <dcterms:created xsi:type="dcterms:W3CDTF">2020-04-19T20:10:06Z</dcterms:created>
  <dcterms:modified xsi:type="dcterms:W3CDTF">2020-06-18T09:25:57Z</dcterms:modified>
</cp:coreProperties>
</file>