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notesMasterIdLst>
    <p:notesMasterId r:id="rId11"/>
  </p:notesMasterIdLst>
  <p:sldIdLst>
    <p:sldId id="256" r:id="rId2"/>
    <p:sldId id="257" r:id="rId3"/>
    <p:sldId id="263" r:id="rId4"/>
    <p:sldId id="258" r:id="rId5"/>
    <p:sldId id="262" r:id="rId6"/>
    <p:sldId id="259" r:id="rId7"/>
    <p:sldId id="264" r:id="rId8"/>
    <p:sldId id="260" r:id="rId9"/>
    <p:sldId id="265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3300"/>
    <a:srgbClr val="000066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0F3030-CDF8-4F2A-B4A3-635142D35332}" type="datetimeFigureOut">
              <a:rPr lang="ru-RU" smtClean="0"/>
              <a:t>18.02.2010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10A017-D75B-40A7-B8F3-CB60F6D5CCE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0A017-D75B-40A7-B8F3-CB60F6D5CCE4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91F43D-58B5-4574-9DDE-C8EBF9FEAC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5C24F4-A4D5-4BED-B005-AD67AE354E9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8BC38F-0827-43C1-ADB7-260852C1800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803B1A-47BB-4F1F-8F65-37BD100E1E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8C837-6275-4C33-8CCF-1509F0742BA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E0B71-2353-4BE7-93EB-EE56D37AA4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2513F4-8ED9-4B14-960D-53EE44E6FA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D0B499-E514-422B-A97A-4EF7B1B6B3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59F45E-B1EE-4CF7-AD12-C13980D0E12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591E00-D154-4CE3-BA6D-C27DC13366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8F8FAF50-C2F4-4DE4-9FC8-B193EBB8F5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11B50BC-2EEF-4529-8155-C0CB1F29BFC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ransition spd="med">
    <p:split orient="vert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D%D0%B3%D0%BB%D0%B8%D0%B9%D1%81%D0%BA%D0%B8%D0%B9_%D1%8F%D0%B7%D1%8B%D0%B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WordArt 4"/>
          <p:cNvSpPr>
            <a:spLocks noChangeArrowheads="1" noChangeShapeType="1" noTextEdit="1"/>
          </p:cNvSpPr>
          <p:nvPr/>
        </p:nvSpPr>
        <p:spPr bwMode="auto">
          <a:xfrm>
            <a:off x="1071538" y="285728"/>
            <a:ext cx="7670830" cy="15446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Компьютерные </a:t>
            </a:r>
            <a:endParaRPr lang="ru-RU" sz="3600" b="1" kern="1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программы</a:t>
            </a:r>
            <a:r>
              <a:rPr lang="ru-RU" sz="3600" b="1" kern="1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3080" name="TextBox 7"/>
          <p:cNvSpPr txBox="1">
            <a:spLocks noChangeArrowheads="1"/>
          </p:cNvSpPr>
          <p:nvPr/>
        </p:nvSpPr>
        <p:spPr bwMode="auto">
          <a:xfrm>
            <a:off x="5429250" y="6215063"/>
            <a:ext cx="30718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3083" name="Picture 11" descr="http://www.accra.ca/images/CustomProgrammi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2214554"/>
            <a:ext cx="5238787" cy="392909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085" name="Picture 13" descr="http://yapotrebitel.ru/wp-content/uploads/2009/09/vista-x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0" y="3357562"/>
            <a:ext cx="3810000" cy="326707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142875" y="0"/>
            <a:ext cx="350043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2400" dirty="0"/>
          </a:p>
          <a:p>
            <a:pPr algn="ctr"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Все  правила работы компьютера составляют люди особой профессии — </a:t>
            </a:r>
            <a:r>
              <a:rPr lang="ru-RU" sz="3200" b="1" u="sng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программисты</a:t>
            </a:r>
            <a:r>
              <a:rPr lang="ru-RU" sz="3200" b="1" u="sng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b="1" u="sng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 descr="http://www.ucheba.ru/vuz-article/pix/uploadFCK/Image/programmer7_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500042"/>
            <a:ext cx="4929222" cy="32697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4282" y="4071942"/>
            <a:ext cx="87154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u="sng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Программи́рование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— процесс и искусство создания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компьютерных программ 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0" y="3286125"/>
            <a:ext cx="8501122" cy="2835275"/>
          </a:xfrm>
          <a:noFill/>
        </p:spPr>
        <p:txBody>
          <a:bodyPr>
            <a:normAutofit fontScale="92500" lnSpcReduction="20000"/>
          </a:bodyPr>
          <a:lstStyle/>
          <a:p>
            <a:pPr marL="92075" indent="11113" algn="just">
              <a:lnSpc>
                <a:spcPct val="150000"/>
              </a:lnSpc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Компьютерная программа подробно, шаг за шагом описывает действия, которые должен совершить компьютер для решения определенной задачи. 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92075" indent="11113" algn="just">
              <a:lnSpc>
                <a:spcPct val="150000"/>
              </a:lnSpc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Каким 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образом он должен отвечать на нажатие тех или иных кнопок, щелчки мыши, как ему следует отображать текст и рисунки, показывать фильмы и т.д.</a:t>
            </a: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effectLst/>
            </a:endParaRPr>
          </a:p>
          <a:p>
            <a:pPr algn="ctr">
              <a:lnSpc>
                <a:spcPct val="80000"/>
              </a:lnSpc>
              <a:buFont typeface="Wingdings" pitchFamily="2" charset="2"/>
              <a:buNone/>
            </a:pPr>
            <a:endParaRPr lang="ru-RU" sz="2400" dirty="0" smtClean="0">
              <a:effectLst/>
            </a:endParaRPr>
          </a:p>
        </p:txBody>
      </p:sp>
      <p:pic>
        <p:nvPicPr>
          <p:cNvPr id="5123" name="Picture 5" descr="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500042"/>
            <a:ext cx="3241675" cy="2487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476250"/>
            <a:ext cx="55721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КОМПЬЮ́ТЕРНАЯ ПРОГРА́ММА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последовательность команд, предназначенная для исполнения компьютером.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/>
          <p:cNvSpPr>
            <a:spLocks noChangeArrowheads="1"/>
          </p:cNvSpPr>
          <p:nvPr/>
        </p:nvSpPr>
        <p:spPr bwMode="auto">
          <a:xfrm>
            <a:off x="395288" y="333375"/>
            <a:ext cx="6264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/>
          </a:p>
        </p:txBody>
      </p:sp>
      <p:sp>
        <p:nvSpPr>
          <p:cNvPr id="6150" name="Rectangle 8"/>
          <p:cNvSpPr>
            <a:spLocks noChangeArrowheads="1"/>
          </p:cNvSpPr>
          <p:nvPr/>
        </p:nvSpPr>
        <p:spPr bwMode="auto">
          <a:xfrm>
            <a:off x="614333" y="2500306"/>
            <a:ext cx="8529667" cy="1133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Программы, которые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люди  используют  как инструмент для  достижения  своих  целей  их  называют  - 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ПРИКЛАДНЫМИ. </a:t>
            </a:r>
            <a:endParaRPr lang="ru-RU" sz="24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1" name="Rectangle 9"/>
          <p:cNvSpPr>
            <a:spLocks noChangeArrowheads="1"/>
          </p:cNvSpPr>
          <p:nvPr/>
        </p:nvSpPr>
        <p:spPr bwMode="auto">
          <a:xfrm>
            <a:off x="285720" y="214290"/>
            <a:ext cx="4857784" cy="212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Существуют различные типы компьютерных программ. Одни программы служат для работы с текстами, другие для работы с картинками, третьи  позволяют  слушать  музыку, работать с  фильмами,   устанавливают  игры  и т.д.</a:t>
            </a:r>
          </a:p>
        </p:txBody>
      </p:sp>
      <p:pic>
        <p:nvPicPr>
          <p:cNvPr id="6154" name="Picture 10" descr="http://pics.livejournal.com/dima78/pic/0001s7dp/s640x4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14290"/>
            <a:ext cx="3143271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62" name="Picture 18" descr="http://v.foto.radikal.ru/0703/67d5c36192f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4000504"/>
            <a:ext cx="3071834" cy="2459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64" name="Picture 20" descr="http://img.cifrovik.ru/images/publish/articles/10635/a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4000504"/>
            <a:ext cx="3315893" cy="2428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din0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66"/>
            <a:ext cx="3214710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3" name="Picture 5" descr="din0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429000"/>
            <a:ext cx="3101969" cy="2871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6" name="Picture 8" descr="http://free3dm-com.tut.su/wp-content/uploads/2007/09/kraz-3d-mode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90" y="357166"/>
            <a:ext cx="3357586" cy="25181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78" name="Picture 10" descr="http://www.3i-people.com/upload/i/kraksy_katalog_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628" y="3714752"/>
            <a:ext cx="3571900" cy="2525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179388" y="2349500"/>
            <a:ext cx="43576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/>
          </a:p>
        </p:txBody>
      </p:sp>
      <p:sp>
        <p:nvSpPr>
          <p:cNvPr id="8196" name="Rectangle 6"/>
          <p:cNvSpPr>
            <a:spLocks noChangeArrowheads="1"/>
          </p:cNvSpPr>
          <p:nvPr/>
        </p:nvSpPr>
        <p:spPr bwMode="auto">
          <a:xfrm>
            <a:off x="3571868" y="476250"/>
            <a:ext cx="535784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Особые программы </a:t>
            </a:r>
            <a:r>
              <a:rPr lang="ru-RU" sz="32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ДРАЙВЕРЫ,</a:t>
            </a: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руководят работой отдельных устройств машины.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7" name="Rectangle 7"/>
          <p:cNvSpPr>
            <a:spLocks noChangeArrowheads="1"/>
          </p:cNvSpPr>
          <p:nvPr/>
        </p:nvSpPr>
        <p:spPr bwMode="auto">
          <a:xfrm>
            <a:off x="428596" y="3857628"/>
            <a:ext cx="4643469" cy="2271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Программы,  основное  назначение  которых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обеспечивать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нормальную  работу  компьютера  называют  </a:t>
            </a: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СЕРВИСНЫЕ ПРОГРАММЫ</a:t>
            </a:r>
          </a:p>
          <a:p>
            <a:pPr algn="ctr" eaLnBrk="0" hangingPunct="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(служебные программы)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201" name="Picture 9" descr="http://img15.nnm.ru/d/7/e/e/8/d7ee8d755596331f11fd69b9247e9556_fu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500042"/>
            <a:ext cx="3124577" cy="2786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203" name="Picture 11" descr="http://www.osp.ru/data/897/505/1234/112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86446" y="2643182"/>
            <a:ext cx="2500330" cy="3503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4714876" y="1000108"/>
            <a:ext cx="414178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ОПЕРАЦИО́ННАЯ СИСТЕ́МА</a:t>
            </a: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</a:t>
            </a:r>
            <a:r>
              <a:rPr lang="ru-RU" sz="2400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  <a:hlinkClick r:id="rId3" action="ppaction://hlinkfile" tooltip="Английский язык"/>
              </a:rPr>
              <a:t>англ.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operating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system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 — базовый набор программ, обеспечивающий управление компьютером.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Она автоматически запускается, когда  включается компьютер и выключается только тогда, когда вы выключаете компьютер. </a:t>
            </a:r>
          </a:p>
          <a:p>
            <a:pPr algn="just"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4" name="Picture 8" descr="http://www.crystalxp.net/galerie/img/img-icons-a-png-operating-systems-a-affiliates-tatice-11155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71480"/>
            <a:ext cx="4143372" cy="49720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395288" y="260350"/>
            <a:ext cx="824706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Операционная система организует работу всех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устройств  компьютера, запускает программы, распределяет память компьютера.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Сегодня наиболее популярными операционными системами являются программы семейства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Windows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pic>
        <p:nvPicPr>
          <p:cNvPr id="10248" name="Picture 8" descr="http://shara-soft.ru/360-Оригинальный%20%20образ%20Windows%20XP%20Professional%20SP3%20rus-Операционные%20систем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929066"/>
            <a:ext cx="2571768" cy="17488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52" name="Picture 12" descr="http://www.mobiledevice.ru/Images/news_13344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3786190"/>
            <a:ext cx="2523860" cy="18900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54" name="Picture 14" descr="http://www.varis.ru/uploads/posts/2009-09/1253617144_mandriva-linux-201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3714752"/>
            <a:ext cx="2143140" cy="21699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00166" y="214290"/>
            <a:ext cx="7072362" cy="774700"/>
          </a:xfrm>
          <a:noFill/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Проверь  себя!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08050"/>
            <a:ext cx="8229600" cy="56896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К  каким  программам  -  прикладным  или  служебным – вы  бы отнесли: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 программу  для  просмотра видеофильмов;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-программу для  проверки  работы  клавиатуры;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- программу для  настройки  правильного  отображения  света  на  экране;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-программу  для создания  проектов  зданий;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-детский  графический  редактор;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программа обеспечения  безопасности  компьютера;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-большая  детская  энциклопедия;</a:t>
            </a:r>
          </a:p>
          <a:p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-программа настойки  сетевых 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подключений.</a:t>
            </a:r>
          </a:p>
          <a:p>
            <a:pPr>
              <a:buNone/>
            </a:pPr>
            <a:endParaRPr lang="ru-RU" sz="2400" dirty="0" smtClean="0">
              <a:effectLst/>
            </a:endParaRPr>
          </a:p>
        </p:txBody>
      </p:sp>
      <p:pic>
        <p:nvPicPr>
          <p:cNvPr id="11271" name="Picture 7" descr="http://yapotrebitel.ru/wp-content/uploads/2009/09/vista-x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4000504"/>
            <a:ext cx="2893622" cy="248128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463</TotalTime>
  <Words>262</Words>
  <Application>Microsoft PowerPoint</Application>
  <PresentationFormat>Экран (4:3)</PresentationFormat>
  <Paragraphs>40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Wingdings</vt:lpstr>
      <vt:lpstr>Calibri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Проверь  себя!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user</cp:lastModifiedBy>
  <cp:revision>41</cp:revision>
  <cp:lastPrinted>1601-01-01T00:00:00Z</cp:lastPrinted>
  <dcterms:created xsi:type="dcterms:W3CDTF">2008-02-18T20:08:51Z</dcterms:created>
  <dcterms:modified xsi:type="dcterms:W3CDTF">2010-02-18T21:53:04Z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8</vt:i4>
  </property>
</Properties>
</file>