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7" r:id="rId3"/>
    <p:sldId id="264" r:id="rId4"/>
    <p:sldId id="265" r:id="rId5"/>
    <p:sldId id="266" r:id="rId6"/>
    <p:sldId id="267" r:id="rId7"/>
    <p:sldId id="268" r:id="rId8"/>
    <p:sldId id="258" r:id="rId9"/>
    <p:sldId id="282" r:id="rId10"/>
    <p:sldId id="283" r:id="rId11"/>
    <p:sldId id="274" r:id="rId12"/>
    <p:sldId id="263" r:id="rId13"/>
    <p:sldId id="256" r:id="rId14"/>
    <p:sldId id="259" r:id="rId15"/>
    <p:sldId id="260" r:id="rId16"/>
    <p:sldId id="261" r:id="rId17"/>
    <p:sldId id="277" r:id="rId18"/>
    <p:sldId id="279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29C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54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3.gif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6434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105400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ЗДРАВСТВУЙТЕ!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1000108"/>
            <a:ext cx="2643206" cy="264320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3" name="Блок-схема: узел 2"/>
          <p:cNvSpPr/>
          <p:nvPr/>
        </p:nvSpPr>
        <p:spPr>
          <a:xfrm>
            <a:off x="3786182" y="1928802"/>
            <a:ext cx="571504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3500431" y="4143380"/>
            <a:ext cx="1000131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14612" y="4714884"/>
            <a:ext cx="27366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/>
              <a:t>[   </a:t>
            </a:r>
            <a:r>
              <a:rPr lang="ru-RU" sz="8800" b="1" dirty="0" smtClean="0"/>
              <a:t>З</a:t>
            </a:r>
            <a:r>
              <a:rPr lang="en-US" sz="8800" b="1" dirty="0" smtClean="0"/>
              <a:t> </a:t>
            </a:r>
            <a:r>
              <a:rPr lang="ru-RU" sz="8800" b="1" dirty="0" smtClean="0"/>
              <a:t> </a:t>
            </a:r>
            <a:r>
              <a:rPr lang="en-US" sz="8800" b="1" dirty="0" smtClean="0"/>
              <a:t>]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 rot="20284486">
            <a:off x="5241570" y="-1745090"/>
            <a:ext cx="94929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900" dirty="0" smtClean="0"/>
              <a:t>,</a:t>
            </a:r>
            <a:endParaRPr lang="ru-RU" sz="23900" dirty="0"/>
          </a:p>
        </p:txBody>
      </p:sp>
      <p:sp>
        <p:nvSpPr>
          <p:cNvPr id="7" name="TextBox 6"/>
          <p:cNvSpPr txBox="1"/>
          <p:nvPr/>
        </p:nvSpPr>
        <p:spPr>
          <a:xfrm rot="20284486">
            <a:off x="4283516" y="3775247"/>
            <a:ext cx="5533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dirty="0" smtClean="0"/>
              <a:t>,</a:t>
            </a:r>
            <a:endParaRPr lang="ru-RU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"/>
            <a:ext cx="4714908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13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413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857620" y="1857364"/>
            <a:ext cx="1714512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29058" y="4214818"/>
            <a:ext cx="1428760" cy="4286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857884" y="928670"/>
            <a:ext cx="1285884" cy="11430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1" name="Прямоугольник 10"/>
          <p:cNvSpPr/>
          <p:nvPr/>
        </p:nvSpPr>
        <p:spPr>
          <a:xfrm>
            <a:off x="5786446" y="4143380"/>
            <a:ext cx="1285884" cy="11430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2" name="Блок-схема: узел 11"/>
          <p:cNvSpPr/>
          <p:nvPr/>
        </p:nvSpPr>
        <p:spPr>
          <a:xfrm>
            <a:off x="6286512" y="1285860"/>
            <a:ext cx="428628" cy="42862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6215074" y="4500570"/>
            <a:ext cx="428628" cy="42862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20284486">
            <a:off x="6886412" y="2422539"/>
            <a:ext cx="7779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,</a:t>
            </a:r>
            <a:endParaRPr lang="ru-RU" sz="13800" dirty="0"/>
          </a:p>
        </p:txBody>
      </p:sp>
      <p:sp>
        <p:nvSpPr>
          <p:cNvPr id="15" name="TextBox 14"/>
          <p:cNvSpPr txBox="1"/>
          <p:nvPr/>
        </p:nvSpPr>
        <p:spPr>
          <a:xfrm>
            <a:off x="5572132" y="2357430"/>
            <a:ext cx="17524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[   </a:t>
            </a:r>
            <a:r>
              <a:rPr lang="ru-RU" sz="5400" b="1" dirty="0" smtClean="0"/>
              <a:t>З</a:t>
            </a:r>
            <a:r>
              <a:rPr lang="en-US" sz="5400" b="1" dirty="0" smtClean="0"/>
              <a:t> </a:t>
            </a:r>
            <a:r>
              <a:rPr lang="ru-RU" sz="5400" b="1" dirty="0" smtClean="0"/>
              <a:t> 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5643578"/>
            <a:ext cx="17524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[   </a:t>
            </a:r>
            <a:r>
              <a:rPr lang="ru-RU" sz="5400" b="1" dirty="0" smtClean="0"/>
              <a:t>З</a:t>
            </a:r>
            <a:r>
              <a:rPr lang="en-US" sz="5400" b="1" dirty="0" smtClean="0"/>
              <a:t> </a:t>
            </a:r>
            <a:r>
              <a:rPr lang="ru-RU" sz="5400" b="1" dirty="0" smtClean="0"/>
              <a:t> 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17" name="TextBox 16"/>
          <p:cNvSpPr txBox="1"/>
          <p:nvPr/>
        </p:nvSpPr>
        <p:spPr>
          <a:xfrm rot="20284486">
            <a:off x="6446204" y="4892261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,</a:t>
            </a:r>
            <a:endParaRPr lang="ru-RU" sz="8000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6287306" y="2285197"/>
            <a:ext cx="427835" cy="7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6287306" y="5499908"/>
            <a:ext cx="427835" cy="7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428596" y="2071678"/>
            <a:ext cx="8286808" cy="25146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300" dirty="0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З а </a:t>
            </a:r>
            <a:r>
              <a:rPr lang="ru-RU" sz="3600" b="1" kern="10" spc="300" dirty="0" err="1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р</a:t>
            </a:r>
            <a:r>
              <a:rPr lang="ru-RU" sz="3600" b="1" kern="10" spc="300" dirty="0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я </a:t>
            </a:r>
            <a:r>
              <a:rPr lang="ru-RU" sz="3600" b="1" kern="10" spc="300" dirty="0" err="1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д</a:t>
            </a:r>
            <a:r>
              <a:rPr lang="ru-RU" sz="3600" b="1" kern="10" spc="300" dirty="0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к а  </a:t>
            </a:r>
            <a:r>
              <a:rPr lang="ru-RU" sz="3600" b="1" kern="10" spc="300" dirty="0" err="1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д</a:t>
            </a:r>
            <a:r>
              <a:rPr lang="ru-RU" sz="3600" b="1" kern="10" spc="300" dirty="0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л я  г л а </a:t>
            </a:r>
            <a:r>
              <a:rPr lang="ru-RU" sz="3600" b="1" kern="10" spc="300" dirty="0" err="1" smtClean="0">
                <a:ln w="1143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з</a:t>
            </a:r>
            <a:endParaRPr lang="ru-RU" sz="3600" b="1" kern="10" spc="300" dirty="0">
              <a:ln w="1143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07336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Oval 11"/>
          <p:cNvSpPr>
            <a:spLocks noChangeArrowheads="1"/>
          </p:cNvSpPr>
          <p:nvPr/>
        </p:nvSpPr>
        <p:spPr bwMode="auto">
          <a:xfrm>
            <a:off x="6732588" y="549275"/>
            <a:ext cx="1584325" cy="1584325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AutoShape 15"/>
          <p:cNvSpPr>
            <a:spLocks noChangeArrowheads="1"/>
          </p:cNvSpPr>
          <p:nvPr/>
        </p:nvSpPr>
        <p:spPr bwMode="auto">
          <a:xfrm rot="669196">
            <a:off x="395288" y="476250"/>
            <a:ext cx="2159000" cy="1295400"/>
          </a:xfrm>
          <a:prstGeom prst="cloudCallout">
            <a:avLst>
              <a:gd name="adj1" fmla="val -56616"/>
              <a:gd name="adj2" fmla="val -12259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7190" name="Picture 22" descr="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36842">
            <a:off x="-1804988" y="12700"/>
            <a:ext cx="1584326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Freeform 26" descr="Штриховой вертикальный"/>
          <p:cNvSpPr>
            <a:spLocks/>
          </p:cNvSpPr>
          <p:nvPr/>
        </p:nvSpPr>
        <p:spPr bwMode="auto">
          <a:xfrm rot="-178922">
            <a:off x="-180975" y="4332288"/>
            <a:ext cx="7489825" cy="2978150"/>
          </a:xfrm>
          <a:custGeom>
            <a:avLst/>
            <a:gdLst>
              <a:gd name="T0" fmla="*/ 186393 w 3295"/>
              <a:gd name="T1" fmla="*/ 0 h 1767"/>
              <a:gd name="T2" fmla="*/ 459164 w 3295"/>
              <a:gd name="T3" fmla="*/ 40450 h 1767"/>
              <a:gd name="T4" fmla="*/ 1350214 w 3295"/>
              <a:gd name="T5" fmla="*/ 40450 h 1767"/>
              <a:gd name="T6" fmla="*/ 1604800 w 3295"/>
              <a:gd name="T7" fmla="*/ 121351 h 1767"/>
              <a:gd name="T8" fmla="*/ 1713908 w 3295"/>
              <a:gd name="T9" fmla="*/ 161801 h 1767"/>
              <a:gd name="T10" fmla="*/ 1732093 w 3295"/>
              <a:gd name="T11" fmla="*/ 202251 h 1767"/>
              <a:gd name="T12" fmla="*/ 1950309 w 3295"/>
              <a:gd name="T13" fmla="*/ 283152 h 1767"/>
              <a:gd name="T14" fmla="*/ 2150341 w 3295"/>
              <a:gd name="T15" fmla="*/ 391019 h 1767"/>
              <a:gd name="T16" fmla="*/ 2168526 w 3295"/>
              <a:gd name="T17" fmla="*/ 431469 h 1767"/>
              <a:gd name="T18" fmla="*/ 2223080 w 3295"/>
              <a:gd name="T19" fmla="*/ 444953 h 1767"/>
              <a:gd name="T20" fmla="*/ 2386743 w 3295"/>
              <a:gd name="T21" fmla="*/ 512370 h 1767"/>
              <a:gd name="T22" fmla="*/ 2641329 w 3295"/>
              <a:gd name="T23" fmla="*/ 714621 h 1767"/>
              <a:gd name="T24" fmla="*/ 2659513 w 3295"/>
              <a:gd name="T25" fmla="*/ 755071 h 1767"/>
              <a:gd name="T26" fmla="*/ 2714067 w 3295"/>
              <a:gd name="T27" fmla="*/ 809005 h 1767"/>
              <a:gd name="T28" fmla="*/ 2823176 w 3295"/>
              <a:gd name="T29" fmla="*/ 1024740 h 1767"/>
              <a:gd name="T30" fmla="*/ 3295978 w 3295"/>
              <a:gd name="T31" fmla="*/ 1038223 h 1767"/>
              <a:gd name="T32" fmla="*/ 3477825 w 3295"/>
              <a:gd name="T33" fmla="*/ 1132607 h 1767"/>
              <a:gd name="T34" fmla="*/ 3641487 w 3295"/>
              <a:gd name="T35" fmla="*/ 1240475 h 1767"/>
              <a:gd name="T36" fmla="*/ 3768780 w 3295"/>
              <a:gd name="T37" fmla="*/ 1253958 h 1767"/>
              <a:gd name="T38" fmla="*/ 3986996 w 3295"/>
              <a:gd name="T39" fmla="*/ 1307892 h 1767"/>
              <a:gd name="T40" fmla="*/ 4168843 w 3295"/>
              <a:gd name="T41" fmla="*/ 1361825 h 1767"/>
              <a:gd name="T42" fmla="*/ 4496168 w 3295"/>
              <a:gd name="T43" fmla="*/ 1523626 h 1767"/>
              <a:gd name="T44" fmla="*/ 4968971 w 3295"/>
              <a:gd name="T45" fmla="*/ 1698911 h 1767"/>
              <a:gd name="T46" fmla="*/ 5169003 w 3295"/>
              <a:gd name="T47" fmla="*/ 1901162 h 1767"/>
              <a:gd name="T48" fmla="*/ 5187188 w 3295"/>
              <a:gd name="T49" fmla="*/ 1941613 h 1767"/>
              <a:gd name="T50" fmla="*/ 5478143 w 3295"/>
              <a:gd name="T51" fmla="*/ 2130380 h 1767"/>
              <a:gd name="T52" fmla="*/ 5641805 w 3295"/>
              <a:gd name="T53" fmla="*/ 2265214 h 1767"/>
              <a:gd name="T54" fmla="*/ 5987314 w 3295"/>
              <a:gd name="T55" fmla="*/ 2373082 h 1767"/>
              <a:gd name="T56" fmla="*/ 6660148 w 3295"/>
              <a:gd name="T57" fmla="*/ 2373082 h 1767"/>
              <a:gd name="T58" fmla="*/ 6878365 w 3295"/>
              <a:gd name="T59" fmla="*/ 2440499 h 1767"/>
              <a:gd name="T60" fmla="*/ 7278428 w 3295"/>
              <a:gd name="T61" fmla="*/ 2507916 h 1767"/>
              <a:gd name="T62" fmla="*/ 5296296 w 3295"/>
              <a:gd name="T63" fmla="*/ 2615783 h 1767"/>
              <a:gd name="T64" fmla="*/ 4878048 w 3295"/>
              <a:gd name="T65" fmla="*/ 2602300 h 1767"/>
              <a:gd name="T66" fmla="*/ 3150500 w 3295"/>
              <a:gd name="T67" fmla="*/ 2588816 h 1767"/>
              <a:gd name="T68" fmla="*/ 2641329 w 3295"/>
              <a:gd name="T69" fmla="*/ 2561850 h 1767"/>
              <a:gd name="T70" fmla="*/ 950151 w 3295"/>
              <a:gd name="T71" fmla="*/ 2534883 h 1767"/>
              <a:gd name="T72" fmla="*/ 240947 w 3295"/>
              <a:gd name="T73" fmla="*/ 2561850 h 1767"/>
              <a:gd name="T74" fmla="*/ 168209 w 3295"/>
              <a:gd name="T75" fmla="*/ 2548366 h 1767"/>
              <a:gd name="T76" fmla="*/ 150024 w 3295"/>
              <a:gd name="T77" fmla="*/ 1173057 h 1767"/>
              <a:gd name="T78" fmla="*/ 204578 w 3295"/>
              <a:gd name="T79" fmla="*/ 458436 h 1767"/>
              <a:gd name="T80" fmla="*/ 222763 w 3295"/>
              <a:gd name="T81" fmla="*/ 67417 h 1767"/>
              <a:gd name="T82" fmla="*/ 168209 w 3295"/>
              <a:gd name="T83" fmla="*/ 40450 h 1767"/>
              <a:gd name="T84" fmla="*/ 186393 w 3295"/>
              <a:gd name="T85" fmla="*/ 0 h 176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95"/>
              <a:gd name="T130" fmla="*/ 0 h 1767"/>
              <a:gd name="T131" fmla="*/ 3295 w 3295"/>
              <a:gd name="T132" fmla="*/ 1767 h 176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95" h="1767">
                <a:moveTo>
                  <a:pt x="82" y="0"/>
                </a:moveTo>
                <a:cubicBezTo>
                  <a:pt x="121" y="13"/>
                  <a:pt x="163" y="11"/>
                  <a:pt x="202" y="24"/>
                </a:cubicBezTo>
                <a:cubicBezTo>
                  <a:pt x="377" y="18"/>
                  <a:pt x="438" y="9"/>
                  <a:pt x="594" y="24"/>
                </a:cubicBezTo>
                <a:cubicBezTo>
                  <a:pt x="634" y="28"/>
                  <a:pt x="667" y="62"/>
                  <a:pt x="706" y="72"/>
                </a:cubicBezTo>
                <a:cubicBezTo>
                  <a:pt x="721" y="82"/>
                  <a:pt x="741" y="83"/>
                  <a:pt x="754" y="96"/>
                </a:cubicBezTo>
                <a:cubicBezTo>
                  <a:pt x="760" y="102"/>
                  <a:pt x="756" y="114"/>
                  <a:pt x="762" y="120"/>
                </a:cubicBezTo>
                <a:cubicBezTo>
                  <a:pt x="772" y="130"/>
                  <a:pt x="840" y="155"/>
                  <a:pt x="858" y="168"/>
                </a:cubicBezTo>
                <a:cubicBezTo>
                  <a:pt x="887" y="189"/>
                  <a:pt x="915" y="212"/>
                  <a:pt x="946" y="232"/>
                </a:cubicBezTo>
                <a:cubicBezTo>
                  <a:pt x="949" y="240"/>
                  <a:pt x="948" y="250"/>
                  <a:pt x="954" y="256"/>
                </a:cubicBezTo>
                <a:cubicBezTo>
                  <a:pt x="960" y="262"/>
                  <a:pt x="970" y="260"/>
                  <a:pt x="978" y="264"/>
                </a:cubicBezTo>
                <a:cubicBezTo>
                  <a:pt x="1003" y="276"/>
                  <a:pt x="1026" y="291"/>
                  <a:pt x="1050" y="304"/>
                </a:cubicBezTo>
                <a:cubicBezTo>
                  <a:pt x="1101" y="332"/>
                  <a:pt x="1129" y="380"/>
                  <a:pt x="1162" y="424"/>
                </a:cubicBezTo>
                <a:cubicBezTo>
                  <a:pt x="1165" y="432"/>
                  <a:pt x="1166" y="441"/>
                  <a:pt x="1170" y="448"/>
                </a:cubicBezTo>
                <a:cubicBezTo>
                  <a:pt x="1177" y="460"/>
                  <a:pt x="1189" y="468"/>
                  <a:pt x="1194" y="480"/>
                </a:cubicBezTo>
                <a:cubicBezTo>
                  <a:pt x="1203" y="504"/>
                  <a:pt x="1202" y="602"/>
                  <a:pt x="1242" y="608"/>
                </a:cubicBezTo>
                <a:cubicBezTo>
                  <a:pt x="1311" y="617"/>
                  <a:pt x="1381" y="613"/>
                  <a:pt x="1450" y="616"/>
                </a:cubicBezTo>
                <a:cubicBezTo>
                  <a:pt x="1481" y="631"/>
                  <a:pt x="1507" y="645"/>
                  <a:pt x="1530" y="672"/>
                </a:cubicBezTo>
                <a:cubicBezTo>
                  <a:pt x="1549" y="695"/>
                  <a:pt x="1571" y="727"/>
                  <a:pt x="1602" y="736"/>
                </a:cubicBezTo>
                <a:cubicBezTo>
                  <a:pt x="1620" y="741"/>
                  <a:pt x="1639" y="741"/>
                  <a:pt x="1658" y="744"/>
                </a:cubicBezTo>
                <a:cubicBezTo>
                  <a:pt x="1692" y="766"/>
                  <a:pt x="1713" y="769"/>
                  <a:pt x="1754" y="776"/>
                </a:cubicBezTo>
                <a:cubicBezTo>
                  <a:pt x="1781" y="787"/>
                  <a:pt x="1807" y="797"/>
                  <a:pt x="1834" y="808"/>
                </a:cubicBezTo>
                <a:cubicBezTo>
                  <a:pt x="1888" y="829"/>
                  <a:pt x="1924" y="882"/>
                  <a:pt x="1978" y="904"/>
                </a:cubicBezTo>
                <a:cubicBezTo>
                  <a:pt x="2046" y="931"/>
                  <a:pt x="2134" y="951"/>
                  <a:pt x="2186" y="1008"/>
                </a:cubicBezTo>
                <a:cubicBezTo>
                  <a:pt x="2186" y="1008"/>
                  <a:pt x="2268" y="1110"/>
                  <a:pt x="2274" y="1128"/>
                </a:cubicBezTo>
                <a:cubicBezTo>
                  <a:pt x="2277" y="1136"/>
                  <a:pt x="2277" y="1145"/>
                  <a:pt x="2282" y="1152"/>
                </a:cubicBezTo>
                <a:cubicBezTo>
                  <a:pt x="2322" y="1201"/>
                  <a:pt x="2363" y="1225"/>
                  <a:pt x="2410" y="1264"/>
                </a:cubicBezTo>
                <a:cubicBezTo>
                  <a:pt x="2438" y="1287"/>
                  <a:pt x="2452" y="1323"/>
                  <a:pt x="2482" y="1344"/>
                </a:cubicBezTo>
                <a:cubicBezTo>
                  <a:pt x="2525" y="1375"/>
                  <a:pt x="2586" y="1384"/>
                  <a:pt x="2634" y="1408"/>
                </a:cubicBezTo>
                <a:cubicBezTo>
                  <a:pt x="2759" y="1398"/>
                  <a:pt x="2777" y="1392"/>
                  <a:pt x="2930" y="1408"/>
                </a:cubicBezTo>
                <a:cubicBezTo>
                  <a:pt x="2960" y="1411"/>
                  <a:pt x="2994" y="1442"/>
                  <a:pt x="3026" y="1448"/>
                </a:cubicBezTo>
                <a:cubicBezTo>
                  <a:pt x="3103" y="1487"/>
                  <a:pt x="3081" y="1480"/>
                  <a:pt x="3202" y="1488"/>
                </a:cubicBezTo>
                <a:cubicBezTo>
                  <a:pt x="3295" y="1767"/>
                  <a:pt x="2444" y="1553"/>
                  <a:pt x="2330" y="1552"/>
                </a:cubicBezTo>
                <a:cubicBezTo>
                  <a:pt x="2266" y="1541"/>
                  <a:pt x="2210" y="1535"/>
                  <a:pt x="2146" y="1544"/>
                </a:cubicBezTo>
                <a:cubicBezTo>
                  <a:pt x="1834" y="1534"/>
                  <a:pt x="1755" y="1530"/>
                  <a:pt x="1386" y="1536"/>
                </a:cubicBezTo>
                <a:cubicBezTo>
                  <a:pt x="1323" y="1578"/>
                  <a:pt x="1232" y="1522"/>
                  <a:pt x="1162" y="1520"/>
                </a:cubicBezTo>
                <a:cubicBezTo>
                  <a:pt x="914" y="1512"/>
                  <a:pt x="666" y="1509"/>
                  <a:pt x="418" y="1504"/>
                </a:cubicBezTo>
                <a:cubicBezTo>
                  <a:pt x="329" y="1445"/>
                  <a:pt x="193" y="1462"/>
                  <a:pt x="106" y="1520"/>
                </a:cubicBezTo>
                <a:cubicBezTo>
                  <a:pt x="95" y="1517"/>
                  <a:pt x="76" y="1523"/>
                  <a:pt x="74" y="1512"/>
                </a:cubicBezTo>
                <a:cubicBezTo>
                  <a:pt x="59" y="1414"/>
                  <a:pt x="0" y="498"/>
                  <a:pt x="66" y="696"/>
                </a:cubicBezTo>
                <a:cubicBezTo>
                  <a:pt x="111" y="560"/>
                  <a:pt x="45" y="408"/>
                  <a:pt x="90" y="272"/>
                </a:cubicBezTo>
                <a:cubicBezTo>
                  <a:pt x="94" y="212"/>
                  <a:pt x="117" y="102"/>
                  <a:pt x="98" y="40"/>
                </a:cubicBezTo>
                <a:cubicBezTo>
                  <a:pt x="95" y="31"/>
                  <a:pt x="82" y="29"/>
                  <a:pt x="74" y="24"/>
                </a:cubicBezTo>
                <a:cubicBezTo>
                  <a:pt x="77" y="16"/>
                  <a:pt x="82" y="0"/>
                  <a:pt x="82" y="0"/>
                </a:cubicBezTo>
                <a:close/>
              </a:path>
            </a:pathLst>
          </a:custGeom>
          <a:pattFill prst="dashVert">
            <a:fgClr>
              <a:srgbClr val="009900"/>
            </a:fgClr>
            <a:bgClr>
              <a:srgbClr val="33CC33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95" name="Picture 27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l="55405" r="6810"/>
          <a:stretch>
            <a:fillRect/>
          </a:stretch>
        </p:blipFill>
        <p:spPr bwMode="auto">
          <a:xfrm>
            <a:off x="2339975" y="5589588"/>
            <a:ext cx="12954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6" name="Picture 28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l="55405" r="6810"/>
          <a:stretch>
            <a:fillRect/>
          </a:stretch>
        </p:blipFill>
        <p:spPr bwMode="auto">
          <a:xfrm rot="1490066">
            <a:off x="4003675" y="5670550"/>
            <a:ext cx="1079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8" name="Rectangle 30"/>
          <p:cNvSpPr>
            <a:spLocks noChangeArrowheads="1"/>
          </p:cNvSpPr>
          <p:nvPr/>
        </p:nvSpPr>
        <p:spPr bwMode="auto">
          <a:xfrm rot="-1562800">
            <a:off x="5740400" y="1984375"/>
            <a:ext cx="1152525" cy="71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 rot="-377981">
            <a:off x="4791075" y="1555750"/>
            <a:ext cx="1939925" cy="1158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 rot="466734">
            <a:off x="5573713" y="1123950"/>
            <a:ext cx="1152525" cy="71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 rot="1130946">
            <a:off x="4862513" y="595313"/>
            <a:ext cx="1951037" cy="11747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4" name="Rectangle 36"/>
          <p:cNvSpPr>
            <a:spLocks noChangeArrowheads="1"/>
          </p:cNvSpPr>
          <p:nvPr/>
        </p:nvSpPr>
        <p:spPr bwMode="auto">
          <a:xfrm rot="-2526955">
            <a:off x="5297488" y="2532063"/>
            <a:ext cx="1893887" cy="13652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5" name="Rectangle 37"/>
          <p:cNvSpPr>
            <a:spLocks noChangeArrowheads="1"/>
          </p:cNvSpPr>
          <p:nvPr/>
        </p:nvSpPr>
        <p:spPr bwMode="auto">
          <a:xfrm rot="-3416466">
            <a:off x="6330156" y="2548732"/>
            <a:ext cx="1152525" cy="71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6" name="Rectangle 38"/>
          <p:cNvSpPr>
            <a:spLocks noChangeArrowheads="1"/>
          </p:cNvSpPr>
          <p:nvPr/>
        </p:nvSpPr>
        <p:spPr bwMode="auto">
          <a:xfrm rot="-4767063">
            <a:off x="6263482" y="3023393"/>
            <a:ext cx="1943100" cy="14446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07" name="Rectangle 39"/>
          <p:cNvSpPr>
            <a:spLocks noChangeArrowheads="1"/>
          </p:cNvSpPr>
          <p:nvPr/>
        </p:nvSpPr>
        <p:spPr bwMode="auto">
          <a:xfrm rot="-5660716">
            <a:off x="7198519" y="2670969"/>
            <a:ext cx="1152525" cy="71437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208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ето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04250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42" descr="tree2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52413" y="2420938"/>
            <a:ext cx="159543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41" descr="tree2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3213100"/>
            <a:ext cx="1595437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43" descr="tree2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6013" y="3933825"/>
            <a:ext cx="1049337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3" name="Picture 45" descr="kalendula_kopija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96" r="11684"/>
          <a:stretch>
            <a:fillRect/>
          </a:stretch>
        </p:blipFill>
        <p:spPr bwMode="auto">
          <a:xfrm>
            <a:off x="395288" y="5230813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4" name="Picture 46" descr="kalendula_kopija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96" r="11684"/>
          <a:stretch>
            <a:fillRect/>
          </a:stretch>
        </p:blipFill>
        <p:spPr bwMode="auto">
          <a:xfrm>
            <a:off x="1403350" y="5919788"/>
            <a:ext cx="93821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5" name="Picture 47" descr="kalendula_kopija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96" r="11684"/>
          <a:stretch>
            <a:fillRect/>
          </a:stretch>
        </p:blipFill>
        <p:spPr bwMode="auto">
          <a:xfrm>
            <a:off x="3059113" y="602138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6" name="Picture 48" descr="kalendula_kopija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96" r="11684"/>
          <a:stretch>
            <a:fillRect/>
          </a:stretch>
        </p:blipFill>
        <p:spPr bwMode="auto">
          <a:xfrm>
            <a:off x="4643438" y="628173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7" name="Picture 49" descr="kalendula_kopija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96" r="11684"/>
          <a:stretch>
            <a:fillRect/>
          </a:stretch>
        </p:blipFill>
        <p:spPr bwMode="auto">
          <a:xfrm>
            <a:off x="1763713" y="4868863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20" descr="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429256">
            <a:off x="9330531" y="3639344"/>
            <a:ext cx="1544638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8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l="55405" r="6810"/>
          <a:stretch>
            <a:fillRect/>
          </a:stretch>
        </p:blipFill>
        <p:spPr bwMode="auto">
          <a:xfrm>
            <a:off x="0" y="4857760"/>
            <a:ext cx="1655762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000"/>
                            </p:stCondLst>
                            <p:childTnLst>
                              <p:par>
                                <p:cTn id="60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1000"/>
                            </p:stCondLst>
                            <p:childTnLst>
                              <p:par>
                                <p:cTn id="6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500"/>
                            </p:stCondLst>
                            <p:childTnLst>
                              <p:par>
                                <p:cTn id="6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000"/>
                            </p:stCondLst>
                            <p:childTnLst>
                              <p:par>
                                <p:cTn id="84" presetID="37" presetClass="path" presetSubtype="0" repeatCount="2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-0.05232 L -0.02309 0.0868 C 0.00018 0.11759 0.03525 0.13657 0.07153 0.13657 C 0.11303 0.13657 0.14619 0.11759 0.1698 0.0868 L 0.28143 -0.05232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0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6 -0.07703 L 0.02187 -0.11219 C 0.03732 -0.12816 0.07187 -0.12006 0.08472 -0.09739 L 0.11389 -0.04789 " pathEditMode="relative" rAng="3132363" ptsTypes="FfFF">
                                      <p:cBhvr>
                                        <p:cTn id="122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500"/>
                            </p:stCondLst>
                            <p:childTnLst>
                              <p:par>
                                <p:cTn id="141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7199 L 0.0184 -0.10718 C 0.03368 -0.12315 0.06823 -0.11505 0.08125 -0.0926 L 0.11024 -0.04283 " pathEditMode="relative" rAng="3132363" ptsTypes="FfFF">
                                      <p:cBhvr>
                                        <p:cTn id="14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1000"/>
                            </p:stCondLst>
                            <p:childTnLst>
                              <p:par>
                                <p:cTn id="144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46 L 0.02604 -0.07824 C 0.03819 -0.11319 0.0875 -0.1338 0.11719 -0.1162 L 0.18264 -0.07708 " pathEditMode="relative" rAng="1452706" ptsTypes="FfFF">
                                      <p:cBhvr>
                                        <p:cTn id="14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1500"/>
                            </p:stCondLst>
                            <p:childTnLst>
                              <p:par>
                                <p:cTn id="1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07 -0.04306 L 0.19219 0.03426 " pathEditMode="relative" rAng="0" ptsTypes="AA">
                                      <p:cBhvr>
                                        <p:cTn id="14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0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57 -0.01783 C 0.08507 0.01458 0.07013 0.06203 0.09948 0.08912 C 0.1401 0.12939 0.21753 -0.00209 0.26666 0.0456 C 0.31059 0.08935 0.22257 0.18379 0.2651 0.22453 C 0.30954 0.26805 0.33264 0.15972 0.38003 0.20601 C 0.42291 0.24745 0.36753 0.2824 0.40538 0.31875 C 0.44184 0.35486 0.44757 0.29259 0.48038 0.325 C 0.49948 0.34328 0.49427 0.35694 0.49079 0.36782 " pathEditMode="relative" rAng="2181646" ptsTypes="ffffffff">
                                      <p:cBhvr>
                                        <p:cTn id="151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194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57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833 0.00278 L -0.91979 0.00278 L -0.91979 -0.43866 L -0.25833 -0.43866 L -0.25833 0.00278 Z " pathEditMode="relative" rAng="10800000" ptsTypes="FFFFF">
                                      <p:cBhvr>
                                        <p:cTn id="158" dur="3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60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3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08"/>
                </p:tgtEl>
              </p:cMediaNode>
            </p:audio>
          </p:childTnLst>
        </p:cTn>
      </p:par>
    </p:tnLst>
    <p:bldLst>
      <p:bldP spid="7179" grpId="0" animBg="1"/>
      <p:bldP spid="7179" grpId="1" animBg="1"/>
      <p:bldP spid="7183" grpId="0" animBg="1"/>
      <p:bldP spid="7198" grpId="0" animBg="1"/>
      <p:bldP spid="7198" grpId="1" animBg="1"/>
      <p:bldP spid="7199" grpId="0" animBg="1"/>
      <p:bldP spid="7200" grpId="0" animBg="1"/>
      <p:bldP spid="7200" grpId="1" animBg="1"/>
      <p:bldP spid="7203" grpId="0" animBg="1"/>
      <p:bldP spid="7204" grpId="0" animBg="1"/>
      <p:bldP spid="7205" grpId="0" animBg="1"/>
      <p:bldP spid="7205" grpId="1" animBg="1"/>
      <p:bldP spid="7206" grpId="0" animBg="1"/>
      <p:bldP spid="7207" grpId="0" animBg="1"/>
      <p:bldP spid="720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46288" y="1804988"/>
            <a:ext cx="4089400" cy="3128962"/>
            <a:chOff x="2425" y="1743"/>
            <a:chExt cx="2576" cy="1971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>
              <a:off x="2653" y="2198"/>
              <a:ext cx="2197" cy="151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0" name="Rectangle 4"/>
            <p:cNvSpPr>
              <a:spLocks noChangeArrowheads="1"/>
            </p:cNvSpPr>
            <p:nvPr/>
          </p:nvSpPr>
          <p:spPr bwMode="auto">
            <a:xfrm>
              <a:off x="2425" y="1743"/>
              <a:ext cx="2576" cy="14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5233988" y="1685925"/>
            <a:ext cx="1201737" cy="198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З</a:t>
            </a: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565275" y="1504950"/>
            <a:ext cx="2105025" cy="2465388"/>
            <a:chOff x="3107" y="1024"/>
            <a:chExt cx="1326" cy="1553"/>
          </a:xfrm>
        </p:grpSpPr>
        <p:sp>
          <p:nvSpPr>
            <p:cNvPr id="19463" name="Rectangle 7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9464" name="WordArt 8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а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565275" y="1504950"/>
            <a:ext cx="2105025" cy="2465388"/>
            <a:chOff x="3107" y="1024"/>
            <a:chExt cx="1326" cy="1553"/>
          </a:xfrm>
        </p:grpSpPr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946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о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565275" y="1504950"/>
            <a:ext cx="2105025" cy="2465388"/>
            <a:chOff x="3107" y="1024"/>
            <a:chExt cx="1326" cy="1553"/>
          </a:xfrm>
        </p:grpSpPr>
        <p:sp>
          <p:nvSpPr>
            <p:cNvPr id="19469" name="Rectangle 13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9470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у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1565275" y="1504950"/>
            <a:ext cx="2105025" cy="2465388"/>
            <a:chOff x="3107" y="1024"/>
            <a:chExt cx="1326" cy="1553"/>
          </a:xfrm>
        </p:grpSpPr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9473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ы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1565275" y="1504950"/>
            <a:ext cx="2105025" cy="2465388"/>
            <a:chOff x="3107" y="1024"/>
            <a:chExt cx="1326" cy="1553"/>
          </a:xfrm>
        </p:grpSpPr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9476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и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1565275" y="1504950"/>
            <a:ext cx="2105025" cy="2465388"/>
            <a:chOff x="3107" y="1024"/>
            <a:chExt cx="1326" cy="1553"/>
          </a:xfrm>
        </p:grpSpPr>
        <p:sp>
          <p:nvSpPr>
            <p:cNvPr id="19478" name="Rectangle 22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9479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е</a:t>
              </a:r>
            </a:p>
          </p:txBody>
        </p:sp>
      </p:grpSp>
      <p:pic>
        <p:nvPicPr>
          <p:cNvPr id="19480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16488"/>
            <a:ext cx="258762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046288" y="1804988"/>
            <a:ext cx="4089400" cy="3128962"/>
            <a:chOff x="2425" y="1743"/>
            <a:chExt cx="2576" cy="1971"/>
          </a:xfrm>
        </p:grpSpPr>
        <p:sp>
          <p:nvSpPr>
            <p:cNvPr id="17413" name="Oval 5"/>
            <p:cNvSpPr>
              <a:spLocks noChangeArrowheads="1"/>
            </p:cNvSpPr>
            <p:nvPr/>
          </p:nvSpPr>
          <p:spPr bwMode="auto">
            <a:xfrm>
              <a:off x="2653" y="2198"/>
              <a:ext cx="2197" cy="151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2425" y="1743"/>
              <a:ext cx="2576" cy="14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1746250" y="1985963"/>
            <a:ext cx="1201738" cy="198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З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932363" y="1625600"/>
            <a:ext cx="2105025" cy="2465388"/>
            <a:chOff x="3107" y="1024"/>
            <a:chExt cx="1326" cy="1553"/>
          </a:xfrm>
        </p:grpSpPr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7417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а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932363" y="1625600"/>
            <a:ext cx="2105025" cy="2465388"/>
            <a:chOff x="3107" y="1024"/>
            <a:chExt cx="1326" cy="1553"/>
          </a:xfrm>
        </p:grpSpPr>
        <p:sp>
          <p:nvSpPr>
            <p:cNvPr id="17423" name="Rectangle 15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7424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о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4932363" y="1625600"/>
            <a:ext cx="2105025" cy="2465388"/>
            <a:chOff x="3107" y="1024"/>
            <a:chExt cx="1326" cy="1553"/>
          </a:xfrm>
        </p:grpSpPr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7427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у</a:t>
              </a:r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4932363" y="1625600"/>
            <a:ext cx="2105025" cy="2465388"/>
            <a:chOff x="3107" y="1024"/>
            <a:chExt cx="1326" cy="1553"/>
          </a:xfrm>
        </p:grpSpPr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7430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ы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4932363" y="1625600"/>
            <a:ext cx="2105025" cy="2465388"/>
            <a:chOff x="3107" y="1024"/>
            <a:chExt cx="1326" cy="1553"/>
          </a:xfrm>
        </p:grpSpPr>
        <p:sp>
          <p:nvSpPr>
            <p:cNvPr id="17432" name="Rectangle 24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7433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и</a:t>
              </a:r>
            </a:p>
          </p:txBody>
        </p:sp>
      </p:grp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4932363" y="1625600"/>
            <a:ext cx="2105025" cy="2465388"/>
            <a:chOff x="3107" y="1024"/>
            <a:chExt cx="1326" cy="1553"/>
          </a:xfrm>
        </p:grpSpPr>
        <p:sp>
          <p:nvSpPr>
            <p:cNvPr id="17435" name="Rectangle 27"/>
            <p:cNvSpPr>
              <a:spLocks noChangeArrowheads="1"/>
            </p:cNvSpPr>
            <p:nvPr/>
          </p:nvSpPr>
          <p:spPr bwMode="auto">
            <a:xfrm>
              <a:off x="3107" y="1024"/>
              <a:ext cx="1326" cy="1553"/>
            </a:xfrm>
            <a:prstGeom prst="rect">
              <a:avLst/>
            </a:prstGeom>
            <a:solidFill>
              <a:srgbClr val="FF0000">
                <a:alpha val="37000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5200"/>
            </a:p>
          </p:txBody>
        </p:sp>
        <p:sp>
          <p:nvSpPr>
            <p:cNvPr id="1743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3448" y="1365"/>
              <a:ext cx="682" cy="10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CE081B"/>
                      </a:gs>
                      <a:gs pos="50000">
                        <a:srgbClr val="FF0066"/>
                      </a:gs>
                      <a:gs pos="100000">
                        <a:srgbClr val="CE081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е</a:t>
              </a:r>
            </a:p>
          </p:txBody>
        </p:sp>
      </p:grpSp>
      <p:pic>
        <p:nvPicPr>
          <p:cNvPr id="17437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16488"/>
            <a:ext cx="258762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1144588" y="723900"/>
            <a:ext cx="1017587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аз</a:t>
            </a: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3128963" y="361950"/>
            <a:ext cx="1017587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из</a:t>
            </a:r>
          </a:p>
        </p:txBody>
      </p:sp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7277100" y="3128963"/>
            <a:ext cx="1017588" cy="1141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уз</a:t>
            </a:r>
          </a:p>
        </p:txBody>
      </p:sp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4813300" y="3910013"/>
            <a:ext cx="1017588" cy="1141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оз</a:t>
            </a:r>
          </a:p>
        </p:txBody>
      </p:sp>
      <p:sp>
        <p:nvSpPr>
          <p:cNvPr id="22536" name="WordArt 8"/>
          <p:cNvSpPr>
            <a:spLocks noChangeArrowheads="1" noChangeShapeType="1" noTextEdit="1"/>
          </p:cNvSpPr>
          <p:nvPr/>
        </p:nvSpPr>
        <p:spPr bwMode="auto">
          <a:xfrm>
            <a:off x="5834063" y="5353050"/>
            <a:ext cx="1017587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ез</a:t>
            </a:r>
          </a:p>
        </p:txBody>
      </p:sp>
      <p:sp>
        <p:nvSpPr>
          <p:cNvPr id="22537" name="WordArt 9"/>
          <p:cNvSpPr>
            <a:spLocks noChangeArrowheads="1" noChangeShapeType="1" noTextEdit="1"/>
          </p:cNvSpPr>
          <p:nvPr/>
        </p:nvSpPr>
        <p:spPr bwMode="auto">
          <a:xfrm>
            <a:off x="5594350" y="542925"/>
            <a:ext cx="1017588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ыз</a:t>
            </a:r>
          </a:p>
        </p:txBody>
      </p:sp>
      <p:sp>
        <p:nvSpPr>
          <p:cNvPr id="22538" name="WordArt 10"/>
          <p:cNvSpPr>
            <a:spLocks noChangeArrowheads="1" noChangeShapeType="1" noTextEdit="1"/>
          </p:cNvSpPr>
          <p:nvPr/>
        </p:nvSpPr>
        <p:spPr bwMode="auto">
          <a:xfrm>
            <a:off x="3549650" y="5292725"/>
            <a:ext cx="1017588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за</a:t>
            </a:r>
          </a:p>
        </p:txBody>
      </p:sp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7639050" y="1204913"/>
            <a:ext cx="1017588" cy="1141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зу</a:t>
            </a:r>
          </a:p>
        </p:txBody>
      </p:sp>
      <p:sp>
        <p:nvSpPr>
          <p:cNvPr id="22540" name="WordArt 12"/>
          <p:cNvSpPr>
            <a:spLocks noChangeArrowheads="1" noChangeShapeType="1" noTextEdit="1"/>
          </p:cNvSpPr>
          <p:nvPr/>
        </p:nvSpPr>
        <p:spPr bwMode="auto">
          <a:xfrm>
            <a:off x="904875" y="5413375"/>
            <a:ext cx="1017588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зи</a:t>
            </a:r>
          </a:p>
        </p:txBody>
      </p:sp>
      <p:sp>
        <p:nvSpPr>
          <p:cNvPr id="22541" name="WordArt 13"/>
          <p:cNvSpPr>
            <a:spLocks noChangeArrowheads="1" noChangeShapeType="1" noTextEdit="1"/>
          </p:cNvSpPr>
          <p:nvPr/>
        </p:nvSpPr>
        <p:spPr bwMode="auto">
          <a:xfrm>
            <a:off x="7337425" y="4811713"/>
            <a:ext cx="1017588" cy="1141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зы</a:t>
            </a:r>
          </a:p>
        </p:txBody>
      </p:sp>
      <p:sp>
        <p:nvSpPr>
          <p:cNvPr id="22542" name="WordArt 14"/>
          <p:cNvSpPr>
            <a:spLocks noChangeArrowheads="1" noChangeShapeType="1" noTextEdit="1"/>
          </p:cNvSpPr>
          <p:nvPr/>
        </p:nvSpPr>
        <p:spPr bwMode="auto">
          <a:xfrm>
            <a:off x="5413375" y="2286000"/>
            <a:ext cx="1017588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зо</a:t>
            </a:r>
          </a:p>
        </p:txBody>
      </p:sp>
      <p:sp>
        <p:nvSpPr>
          <p:cNvPr id="22543" name="WordArt 15"/>
          <p:cNvSpPr>
            <a:spLocks noChangeArrowheads="1" noChangeShapeType="1" noTextEdit="1"/>
          </p:cNvSpPr>
          <p:nvPr/>
        </p:nvSpPr>
        <p:spPr bwMode="auto">
          <a:xfrm>
            <a:off x="3368675" y="2406650"/>
            <a:ext cx="1017588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66"/>
                    </a:gs>
                    <a:gs pos="50000">
                      <a:srgbClr val="FFFF00"/>
                    </a:gs>
                    <a:gs pos="100000">
                      <a:srgbClr val="FF9966"/>
                    </a:gs>
                  </a:gsLst>
                  <a:lin ang="0" scaled="1"/>
                </a:gradFill>
                <a:latin typeface="Arial"/>
                <a:cs typeface="Arial"/>
              </a:rPr>
              <a:t>зе</a:t>
            </a:r>
          </a:p>
        </p:txBody>
      </p:sp>
      <p:pic>
        <p:nvPicPr>
          <p:cNvPr id="22545" name="Picture 17" descr="сов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06613"/>
            <a:ext cx="3186113" cy="3135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38" y="301625"/>
            <a:ext cx="2601912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6" name="WordArt 6"/>
          <p:cNvSpPr>
            <a:spLocks noChangeArrowheads="1" noChangeShapeType="1" noTextEdit="1"/>
          </p:cNvSpPr>
          <p:nvPr/>
        </p:nvSpPr>
        <p:spPr bwMode="auto">
          <a:xfrm>
            <a:off x="663575" y="4330700"/>
            <a:ext cx="7997825" cy="1624013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CE081B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СПАСИБО ЗА РАБОТУ!</a:t>
            </a:r>
          </a:p>
        </p:txBody>
      </p:sp>
    </p:spTree>
  </p:cSld>
  <p:clrMapOvr>
    <a:masterClrMapping/>
  </p:clrMapOvr>
  <p:transition>
    <p:sndAc>
      <p:stSnd>
        <p:snd r:embed="rId2" name="SN01132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928670"/>
            <a:ext cx="309562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285728"/>
            <a:ext cx="471490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Т Н О</a:t>
            </a:r>
            <a:endParaRPr lang="ru-RU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2285992"/>
            <a:ext cx="471490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 Н О Т</a:t>
            </a:r>
            <a:endParaRPr lang="ru-RU" sz="11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4786322"/>
            <a:ext cx="2428892" cy="857256"/>
          </a:xfrm>
          <a:prstGeom prst="rect">
            <a:avLst/>
          </a:prstGeom>
          <a:solidFill>
            <a:srgbClr val="F29CE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642918"/>
            <a:ext cx="52864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ЛЫЙ    МИ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Дуга 4"/>
          <p:cNvSpPr/>
          <p:nvPr/>
        </p:nvSpPr>
        <p:spPr>
          <a:xfrm rot="7820975">
            <a:off x="3320153" y="-899989"/>
            <a:ext cx="3160003" cy="3425884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 rot="7820975">
            <a:off x="6177674" y="-971427"/>
            <a:ext cx="3160003" cy="3425884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3071810"/>
            <a:ext cx="43577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МИЛЫЙ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11467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500034" y="428604"/>
            <a:ext cx="5715040" cy="27146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8794" y="1214422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1214422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1214422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214422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1214422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9" name="Прямоугольник 8"/>
          <p:cNvSpPr/>
          <p:nvPr/>
        </p:nvSpPr>
        <p:spPr>
          <a:xfrm>
            <a:off x="6929454" y="378619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378619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378619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378619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3786190"/>
            <a:ext cx="914400" cy="914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4" name="Блок-схема: узел 13"/>
          <p:cNvSpPr/>
          <p:nvPr/>
        </p:nvSpPr>
        <p:spPr>
          <a:xfrm>
            <a:off x="1285852" y="1643050"/>
            <a:ext cx="214314" cy="2143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 rot="20284486">
            <a:off x="1423488" y="677082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,</a:t>
            </a:r>
            <a:endParaRPr lang="ru-RU" sz="72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2400288" y="742928"/>
            <a:ext cx="342896" cy="2857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Блок-схема: узел 20"/>
          <p:cNvSpPr/>
          <p:nvPr/>
        </p:nvSpPr>
        <p:spPr>
          <a:xfrm>
            <a:off x="2143108" y="1428736"/>
            <a:ext cx="571504" cy="571504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3214678" y="1643050"/>
            <a:ext cx="214314" cy="2143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5000628" y="1643050"/>
            <a:ext cx="214314" cy="2143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 rot="20284486">
            <a:off x="5066825" y="677082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,</a:t>
            </a:r>
            <a:endParaRPr lang="ru-RU" sz="7200" dirty="0"/>
          </a:p>
        </p:txBody>
      </p:sp>
      <p:sp>
        <p:nvSpPr>
          <p:cNvPr id="25" name="Блок-схема: узел 24"/>
          <p:cNvSpPr/>
          <p:nvPr/>
        </p:nvSpPr>
        <p:spPr>
          <a:xfrm>
            <a:off x="4000496" y="1428736"/>
            <a:ext cx="571504" cy="571504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3500430" y="4143380"/>
            <a:ext cx="214314" cy="2143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7286644" y="4143380"/>
            <a:ext cx="214314" cy="2143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5429256" y="4143380"/>
            <a:ext cx="214314" cy="2143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4357686" y="3929066"/>
            <a:ext cx="571504" cy="571504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6215074" y="3929066"/>
            <a:ext cx="571504" cy="571504"/>
          </a:xfrm>
          <a:prstGeom prst="flowChartConnec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4686304" y="3314696"/>
            <a:ext cx="342896" cy="2857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Дуга 31"/>
          <p:cNvSpPr/>
          <p:nvPr/>
        </p:nvSpPr>
        <p:spPr>
          <a:xfrm rot="7820975">
            <a:off x="608239" y="-33197"/>
            <a:ext cx="2498298" cy="2751911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/>
          <p:nvPr/>
        </p:nvSpPr>
        <p:spPr>
          <a:xfrm rot="7983238">
            <a:off x="2374698" y="-976226"/>
            <a:ext cx="3687133" cy="3780350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7983238">
            <a:off x="4534825" y="1540505"/>
            <a:ext cx="3646247" cy="3828009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 rot="7820975">
            <a:off x="2751347" y="2538571"/>
            <a:ext cx="2498298" cy="2751911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42844" y="5143512"/>
            <a:ext cx="43577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МИЛЫЙ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928670"/>
            <a:ext cx="309562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47149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З О Р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85992"/>
            <a:ext cx="57150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З Ю М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4214818"/>
            <a:ext cx="54292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 М Е Й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358246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13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Зз</a:t>
            </a:r>
            <a:endParaRPr lang="ru-RU" sz="413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0"/>
            <a:ext cx="5857906" cy="661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-192882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-192882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-192882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-192882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08837 0.67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0.00799 0.693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9445 L -0.13559 0.703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-0.06614 0.619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4313" y="1865313"/>
            <a:ext cx="21145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 descr="1246652327_f8917515916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</a:blip>
          <a:srcRect l="80499" t="48427"/>
          <a:stretch>
            <a:fillRect/>
          </a:stretch>
        </p:blipFill>
        <p:spPr bwMode="auto">
          <a:xfrm>
            <a:off x="7337425" y="1504950"/>
            <a:ext cx="1592263" cy="2825750"/>
          </a:xfrm>
          <a:prstGeom prst="rect">
            <a:avLst/>
          </a:prstGeom>
          <a:noFill/>
        </p:spPr>
      </p:pic>
      <p:sp>
        <p:nvSpPr>
          <p:cNvPr id="16392" name="WordArt 8"/>
          <p:cNvSpPr>
            <a:spLocks noChangeArrowheads="1" noChangeShapeType="1" noTextEdit="1"/>
          </p:cNvSpPr>
          <p:nvPr/>
        </p:nvSpPr>
        <p:spPr bwMode="auto">
          <a:xfrm>
            <a:off x="303213" y="903288"/>
            <a:ext cx="3067050" cy="390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Зз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309938" y="482600"/>
            <a:ext cx="5834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/>
              <a:t>На эту букву посмотри:</a:t>
            </a:r>
          </a:p>
          <a:p>
            <a:r>
              <a:rPr lang="ru-RU" sz="3200" b="1"/>
              <a:t>Она совсем как цифра три.</a:t>
            </a:r>
            <a:endParaRPr lang="ru-RU" sz="3200" b="1" i="1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4451350" y="1685925"/>
            <a:ext cx="4329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363538" y="5172075"/>
            <a:ext cx="71548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i="1" dirty="0"/>
              <a:t>З</a:t>
            </a:r>
            <a:r>
              <a:rPr lang="ru-RU" sz="3200" b="1" dirty="0"/>
              <a:t> не просто завитушка,</a:t>
            </a:r>
            <a:endParaRPr lang="ru-RU" sz="3200" b="1" i="1" dirty="0"/>
          </a:p>
          <a:p>
            <a:r>
              <a:rPr lang="ru-RU" sz="3200" b="1" i="1" dirty="0"/>
              <a:t>З</a:t>
            </a:r>
            <a:r>
              <a:rPr lang="ru-RU" sz="3200" b="1" dirty="0"/>
              <a:t> - пружинка, крендель, стружка.</a:t>
            </a:r>
          </a:p>
        </p:txBody>
      </p:sp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7100" y="4270375"/>
            <a:ext cx="15906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9325" y="3008313"/>
            <a:ext cx="27527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1000108"/>
            <a:ext cx="2643206" cy="264320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3" name="Блок-схема: узел 2"/>
          <p:cNvSpPr/>
          <p:nvPr/>
        </p:nvSpPr>
        <p:spPr>
          <a:xfrm>
            <a:off x="3786182" y="1928802"/>
            <a:ext cx="571504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3500431" y="4143380"/>
            <a:ext cx="1000131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14612" y="4714884"/>
            <a:ext cx="27366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/>
              <a:t>[   </a:t>
            </a:r>
            <a:r>
              <a:rPr lang="ru-RU" sz="8800" b="1" dirty="0" smtClean="0"/>
              <a:t>З</a:t>
            </a:r>
            <a:r>
              <a:rPr lang="en-US" sz="8800" b="1" dirty="0" smtClean="0"/>
              <a:t> </a:t>
            </a:r>
            <a:r>
              <a:rPr lang="ru-RU" sz="8800" b="1" dirty="0" smtClean="0"/>
              <a:t> </a:t>
            </a:r>
            <a:r>
              <a:rPr lang="en-US" sz="8800" b="1" dirty="0" smtClean="0"/>
              <a:t>]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115</Words>
  <PresentationFormat>Экран (4:3)</PresentationFormat>
  <Paragraphs>54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Тамара</cp:lastModifiedBy>
  <cp:revision>32</cp:revision>
  <dcterms:modified xsi:type="dcterms:W3CDTF">2014-01-13T10:00:16Z</dcterms:modified>
</cp:coreProperties>
</file>